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8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24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EBD26-29CC-48A6-9DEB-94B74301DF2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76845-7F71-433B-9B8A-9D5CF429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9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698500"/>
            <a:ext cx="6184900" cy="34798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74" y="4412774"/>
            <a:ext cx="5136303" cy="41805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7" rIns="91252" bIns="4562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6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977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081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31" name="Date Placeholder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1250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7281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2101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7653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757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65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14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05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364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8793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150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- Op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1876586"/>
            <a:ext cx="9144000" cy="2387600"/>
          </a:xfrm>
        </p:spPr>
        <p:txBody>
          <a:bodyPr anchor="b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51BA864-DF18-1641-C1B1-D31608199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80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4">
          <p15:clr>
            <a:srgbClr val="FBAE40"/>
          </p15:clr>
        </p15:guide>
        <p15:guide id="2" orient="horz" pos="2550">
          <p15:clr>
            <a:srgbClr val="FBAE40"/>
          </p15:clr>
        </p15:guide>
        <p15:guide id="3" orient="horz" pos="991">
          <p15:clr>
            <a:srgbClr val="FBAE40"/>
          </p15:clr>
        </p15:guide>
        <p15:guide id="4" orient="horz" pos="584">
          <p15:clr>
            <a:srgbClr val="FBAE40"/>
          </p15:clr>
        </p15:guide>
        <p15:guide id="5" pos="832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09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6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226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280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6216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041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775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rgbClr val="4C7A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71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4609FD-4067-4CB1-8E9D-9171216A7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9D07E-37DB-4C88-867F-3BA37A93838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97754-1091-53A2-D5A9-1F5BEC4E6D02}"/>
              </a:ext>
            </a:extLst>
          </p:cNvPr>
          <p:cNvSpPr txBox="1"/>
          <p:nvPr/>
        </p:nvSpPr>
        <p:spPr>
          <a:xfrm>
            <a:off x="619881" y="914400"/>
            <a:ext cx="5410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Details at: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https://www.nationaldentalpbrn.org/blog/the-implant-registry-study-is-recruiting-dentists-who-restore-implants/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Find out more: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EA342E-F47F-8EAB-1CD1-22C5B5A5B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4500" r="3693" b="4833"/>
          <a:stretch/>
        </p:blipFill>
        <p:spPr>
          <a:xfrm>
            <a:off x="1981200" y="3810000"/>
            <a:ext cx="2667000" cy="25908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Picture 5" descr="A poster for a dentist&#10;&#10;Description automatically generated">
            <a:extLst>
              <a:ext uri="{FF2B5EF4-FFF2-40B4-BE49-F238E27FC236}">
                <a16:creationId xmlns:a16="http://schemas.microsoft.com/office/drawing/2014/main" id="{998964AF-2920-A97B-9E3A-B6B03DFBD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17" y="190500"/>
            <a:ext cx="500495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noline">
  <a:themeElements>
    <a:clrScheme name="Custom 8">
      <a:dk1>
        <a:srgbClr val="9DBFBB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00206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dark sales pitch_tm22318419_Win32_LW__SL_v3" id="{25F84EBA-C1D2-4AFA-BE29-F69FFF8F2DC6}" vid="{6C5BA4FE-EBF3-4DA8-82DB-24F1AF7B6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986E8AA946542AEE3AA5729A4AFF7" ma:contentTypeVersion="16" ma:contentTypeDescription="Create a new document." ma:contentTypeScope="" ma:versionID="9bda264cc647b64b7c3209c2b24589e1">
  <xsd:schema xmlns:xsd="http://www.w3.org/2001/XMLSchema" xmlns:xs="http://www.w3.org/2001/XMLSchema" xmlns:p="http://schemas.microsoft.com/office/2006/metadata/properties" xmlns:ns2="5138f977-bcbc-4a80-a409-53b2114c09fb" xmlns:ns3="346b0dea-ad14-48a0-86af-92055dbc95cc" targetNamespace="http://schemas.microsoft.com/office/2006/metadata/properties" ma:root="true" ma:fieldsID="c7d1874a98b61eb6cd3b6decc0542256" ns2:_="" ns3:_="">
    <xsd:import namespace="5138f977-bcbc-4a80-a409-53b2114c09fb"/>
    <xsd:import namespace="346b0dea-ad14-48a0-86af-92055dbc95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8f977-bcbc-4a80-a409-53b2114c09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b661bd-580e-4f87-9e86-f3e9db1d3b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b0dea-ad14-48a0-86af-92055dbc95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57c86c-47ca-44d3-8f3a-c831fb4e32b4}" ma:internalName="TaxCatchAll" ma:showField="CatchAllData" ma:web="346b0dea-ad14-48a0-86af-92055dbc95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38f977-bcbc-4a80-a409-53b2114c09fb">
      <Terms xmlns="http://schemas.microsoft.com/office/infopath/2007/PartnerControls"/>
    </lcf76f155ced4ddcb4097134ff3c332f>
    <TaxCatchAll xmlns="346b0dea-ad14-48a0-86af-92055dbc95cc" xsi:nil="true"/>
  </documentManagement>
</p:properties>
</file>

<file path=customXml/itemProps1.xml><?xml version="1.0" encoding="utf-8"?>
<ds:datastoreItem xmlns:ds="http://schemas.openxmlformats.org/officeDocument/2006/customXml" ds:itemID="{CAADF798-E093-4B21-9F72-2C7B4AA1F83A}"/>
</file>

<file path=customXml/itemProps2.xml><?xml version="1.0" encoding="utf-8"?>
<ds:datastoreItem xmlns:ds="http://schemas.openxmlformats.org/officeDocument/2006/customXml" ds:itemID="{9C5A58AA-B5A6-4C67-9E69-B5D458816D24}"/>
</file>

<file path=customXml/itemProps3.xml><?xml version="1.0" encoding="utf-8"?>
<ds:datastoreItem xmlns:ds="http://schemas.openxmlformats.org/officeDocument/2006/customXml" ds:itemID="{26405403-1AE8-4B14-9CEC-A74084E23D3C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Proxima Nova Extrabold</vt:lpstr>
      <vt:lpstr>Tenorite</vt:lpstr>
      <vt:lpstr>Monoline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Ball, Brittni M</dc:creator>
  <cp:lastModifiedBy>Ball, Brittni M</cp:lastModifiedBy>
  <cp:revision>1</cp:revision>
  <dcterms:created xsi:type="dcterms:W3CDTF">2023-09-21T16:58:54Z</dcterms:created>
  <dcterms:modified xsi:type="dcterms:W3CDTF">2023-09-21T17:03:56Z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0x010100710986E8AA946542AEE3AA5729A4AFF7</vt:lpwstr>
  </property>
</Properties>
</file>