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5"/>
  </p:notesMasterIdLst>
  <p:sldIdLst>
    <p:sldId id="849" r:id="rId3"/>
    <p:sldId id="850" r:id="rId4"/>
    <p:sldId id="851" r:id="rId5"/>
    <p:sldId id="852" r:id="rId6"/>
    <p:sldId id="599" r:id="rId7"/>
    <p:sldId id="853" r:id="rId8"/>
    <p:sldId id="844" r:id="rId9"/>
    <p:sldId id="845" r:id="rId10"/>
    <p:sldId id="662" r:id="rId11"/>
    <p:sldId id="854" r:id="rId12"/>
    <p:sldId id="447" r:id="rId13"/>
    <p:sldId id="84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6" autoAdjust="0"/>
    <p:restoredTop sz="94660"/>
  </p:normalViewPr>
  <p:slideViewPr>
    <p:cSldViewPr snapToGrid="0">
      <p:cViewPr varScale="1">
        <p:scale>
          <a:sx n="96" d="100"/>
          <a:sy n="96" d="100"/>
        </p:scale>
        <p:origin x="82" y="240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E643F-D3D0-420C-9154-897BC8382D55}"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017B3-93C5-449F-853E-8C98CF00AE84}" type="slidenum">
              <a:rPr lang="en-US" smtClean="0"/>
              <a:t>‹#›</a:t>
            </a:fld>
            <a:endParaRPr lang="en-US"/>
          </a:p>
        </p:txBody>
      </p:sp>
    </p:spTree>
    <p:extLst>
      <p:ext uri="{BB962C8B-B14F-4D97-AF65-F5344CB8AC3E}">
        <p14:creationId xmlns:p14="http://schemas.microsoft.com/office/powerpoint/2010/main" val="39518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rgbClr val="336600"/>
                </a:solidFill>
                <a:latin typeface="Arial" pitchFamily="34" charset="0"/>
              </a:defRPr>
            </a:lvl1pPr>
            <a:lvl2pPr marL="768019" indent="-295392" eaLnBrk="0" hangingPunct="0">
              <a:defRPr sz="2500" b="1">
                <a:solidFill>
                  <a:srgbClr val="336600"/>
                </a:solidFill>
                <a:latin typeface="Arial" pitchFamily="34" charset="0"/>
              </a:defRPr>
            </a:lvl2pPr>
            <a:lvl3pPr marL="1181568" indent="-236313" eaLnBrk="0" hangingPunct="0">
              <a:defRPr sz="2500" b="1">
                <a:solidFill>
                  <a:srgbClr val="336600"/>
                </a:solidFill>
                <a:latin typeface="Arial" pitchFamily="34" charset="0"/>
              </a:defRPr>
            </a:lvl3pPr>
            <a:lvl4pPr marL="1654196" indent="-236313" eaLnBrk="0" hangingPunct="0">
              <a:defRPr sz="2500" b="1">
                <a:solidFill>
                  <a:srgbClr val="336600"/>
                </a:solidFill>
                <a:latin typeface="Arial" pitchFamily="34" charset="0"/>
              </a:defRPr>
            </a:lvl4pPr>
            <a:lvl5pPr marL="2126823" indent="-236313" eaLnBrk="0" hangingPunct="0">
              <a:defRPr sz="2500" b="1">
                <a:solidFill>
                  <a:srgbClr val="336600"/>
                </a:solidFill>
                <a:latin typeface="Arial" pitchFamily="34" charset="0"/>
              </a:defRPr>
            </a:lvl5pPr>
            <a:lvl6pPr marL="2599450" indent="-236313" algn="ctr" eaLnBrk="0" fontAlgn="base" hangingPunct="0">
              <a:spcBef>
                <a:spcPct val="0"/>
              </a:spcBef>
              <a:spcAft>
                <a:spcPct val="0"/>
              </a:spcAft>
              <a:defRPr sz="2500" b="1">
                <a:solidFill>
                  <a:srgbClr val="336600"/>
                </a:solidFill>
                <a:latin typeface="Arial" pitchFamily="34" charset="0"/>
              </a:defRPr>
            </a:lvl6pPr>
            <a:lvl7pPr marL="3072076" indent="-236313" algn="ctr" eaLnBrk="0" fontAlgn="base" hangingPunct="0">
              <a:spcBef>
                <a:spcPct val="0"/>
              </a:spcBef>
              <a:spcAft>
                <a:spcPct val="0"/>
              </a:spcAft>
              <a:defRPr sz="2500" b="1">
                <a:solidFill>
                  <a:srgbClr val="336600"/>
                </a:solidFill>
                <a:latin typeface="Arial" pitchFamily="34" charset="0"/>
              </a:defRPr>
            </a:lvl7pPr>
            <a:lvl8pPr marL="3544704" indent="-236313" algn="ctr" eaLnBrk="0" fontAlgn="base" hangingPunct="0">
              <a:spcBef>
                <a:spcPct val="0"/>
              </a:spcBef>
              <a:spcAft>
                <a:spcPct val="0"/>
              </a:spcAft>
              <a:defRPr sz="2500" b="1">
                <a:solidFill>
                  <a:srgbClr val="336600"/>
                </a:solidFill>
                <a:latin typeface="Arial" pitchFamily="34" charset="0"/>
              </a:defRPr>
            </a:lvl8pPr>
            <a:lvl9pPr marL="4017331" indent="-236313" algn="ctr" eaLnBrk="0" fontAlgn="base" hangingPunct="0">
              <a:spcBef>
                <a:spcPct val="0"/>
              </a:spcBef>
              <a:spcAft>
                <a:spcPct val="0"/>
              </a:spcAft>
              <a:defRPr sz="2500" b="1">
                <a:solidFill>
                  <a:srgbClr val="336600"/>
                </a:solidFill>
                <a:latin typeface="Arial" pitchFamily="34" charset="0"/>
              </a:defRPr>
            </a:lvl9pPr>
          </a:lstStyle>
          <a:p>
            <a:pPr marL="0" marR="0" lvl="0" indent="0" algn="r" defTabSz="945307" rtl="0" eaLnBrk="0" fontAlgn="base" latinLnBrk="0" hangingPunct="0">
              <a:lnSpc>
                <a:spcPct val="100000"/>
              </a:lnSpc>
              <a:spcBef>
                <a:spcPct val="0"/>
              </a:spcBef>
              <a:spcAft>
                <a:spcPct val="0"/>
              </a:spcAft>
              <a:buClrTx/>
              <a:buSzTx/>
              <a:buFontTx/>
              <a:buNone/>
              <a:tabLst/>
              <a:defRPr/>
            </a:pPr>
            <a:fld id="{C5EFA9C6-2065-4F18-8A3D-8648639A204A}"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45307"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7587" name="Rectangle 2"/>
          <p:cNvSpPr>
            <a:spLocks noGrp="1" noRot="1" noChangeAspect="1" noChangeArrowheads="1" noTextEdit="1"/>
          </p:cNvSpPr>
          <p:nvPr>
            <p:ph type="sldImg"/>
          </p:nvPr>
        </p:nvSpPr>
        <p:spPr>
          <a:xfrm>
            <a:off x="1524000" y="703263"/>
            <a:ext cx="4586288" cy="2581275"/>
          </a:xfrm>
          <a:ln/>
        </p:spPr>
      </p:sp>
      <p:sp>
        <p:nvSpPr>
          <p:cNvPr id="67588" name="Rectangle 3"/>
          <p:cNvSpPr>
            <a:spLocks noGrp="1" noChangeArrowheads="1"/>
          </p:cNvSpPr>
          <p:nvPr>
            <p:ph type="body" idx="1"/>
          </p:nvPr>
        </p:nvSpPr>
        <p:spPr>
          <a:xfrm>
            <a:off x="237091" y="3439995"/>
            <a:ext cx="6322387" cy="52836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3057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rgbClr val="336600"/>
                </a:solidFill>
                <a:latin typeface="Arial" pitchFamily="34" charset="0"/>
              </a:defRPr>
            </a:lvl1pPr>
            <a:lvl2pPr marL="768019" indent="-295392" eaLnBrk="0" hangingPunct="0">
              <a:defRPr sz="2500" b="1">
                <a:solidFill>
                  <a:srgbClr val="336600"/>
                </a:solidFill>
                <a:latin typeface="Arial" pitchFamily="34" charset="0"/>
              </a:defRPr>
            </a:lvl2pPr>
            <a:lvl3pPr marL="1181568" indent="-236313" eaLnBrk="0" hangingPunct="0">
              <a:defRPr sz="2500" b="1">
                <a:solidFill>
                  <a:srgbClr val="336600"/>
                </a:solidFill>
                <a:latin typeface="Arial" pitchFamily="34" charset="0"/>
              </a:defRPr>
            </a:lvl3pPr>
            <a:lvl4pPr marL="1654196" indent="-236313" eaLnBrk="0" hangingPunct="0">
              <a:defRPr sz="2500" b="1">
                <a:solidFill>
                  <a:srgbClr val="336600"/>
                </a:solidFill>
                <a:latin typeface="Arial" pitchFamily="34" charset="0"/>
              </a:defRPr>
            </a:lvl4pPr>
            <a:lvl5pPr marL="2126823" indent="-236313" eaLnBrk="0" hangingPunct="0">
              <a:defRPr sz="2500" b="1">
                <a:solidFill>
                  <a:srgbClr val="336600"/>
                </a:solidFill>
                <a:latin typeface="Arial" pitchFamily="34" charset="0"/>
              </a:defRPr>
            </a:lvl5pPr>
            <a:lvl6pPr marL="2599450" indent="-236313" algn="ctr" eaLnBrk="0" fontAlgn="base" hangingPunct="0">
              <a:spcBef>
                <a:spcPct val="0"/>
              </a:spcBef>
              <a:spcAft>
                <a:spcPct val="0"/>
              </a:spcAft>
              <a:defRPr sz="2500" b="1">
                <a:solidFill>
                  <a:srgbClr val="336600"/>
                </a:solidFill>
                <a:latin typeface="Arial" pitchFamily="34" charset="0"/>
              </a:defRPr>
            </a:lvl6pPr>
            <a:lvl7pPr marL="3072076" indent="-236313" algn="ctr" eaLnBrk="0" fontAlgn="base" hangingPunct="0">
              <a:spcBef>
                <a:spcPct val="0"/>
              </a:spcBef>
              <a:spcAft>
                <a:spcPct val="0"/>
              </a:spcAft>
              <a:defRPr sz="2500" b="1">
                <a:solidFill>
                  <a:srgbClr val="336600"/>
                </a:solidFill>
                <a:latin typeface="Arial" pitchFamily="34" charset="0"/>
              </a:defRPr>
            </a:lvl7pPr>
            <a:lvl8pPr marL="3544704" indent="-236313" algn="ctr" eaLnBrk="0" fontAlgn="base" hangingPunct="0">
              <a:spcBef>
                <a:spcPct val="0"/>
              </a:spcBef>
              <a:spcAft>
                <a:spcPct val="0"/>
              </a:spcAft>
              <a:defRPr sz="2500" b="1">
                <a:solidFill>
                  <a:srgbClr val="336600"/>
                </a:solidFill>
                <a:latin typeface="Arial" pitchFamily="34" charset="0"/>
              </a:defRPr>
            </a:lvl8pPr>
            <a:lvl9pPr marL="4017331" indent="-236313" algn="ctr" eaLnBrk="0" fontAlgn="base" hangingPunct="0">
              <a:spcBef>
                <a:spcPct val="0"/>
              </a:spcBef>
              <a:spcAft>
                <a:spcPct val="0"/>
              </a:spcAft>
              <a:defRPr sz="2500" b="1">
                <a:solidFill>
                  <a:srgbClr val="336600"/>
                </a:solidFill>
                <a:latin typeface="Arial" pitchFamily="34" charset="0"/>
              </a:defRPr>
            </a:lvl9pPr>
          </a:lstStyle>
          <a:p>
            <a:pPr marL="0" marR="0" lvl="0" indent="0" algn="r" defTabSz="945307" rtl="0" eaLnBrk="0" fontAlgn="base" latinLnBrk="0" hangingPunct="0">
              <a:lnSpc>
                <a:spcPct val="100000"/>
              </a:lnSpc>
              <a:spcBef>
                <a:spcPct val="0"/>
              </a:spcBef>
              <a:spcAft>
                <a:spcPct val="0"/>
              </a:spcAft>
              <a:buClrTx/>
              <a:buSzTx/>
              <a:buFontTx/>
              <a:buNone/>
              <a:tabLst/>
              <a:defRPr/>
            </a:pPr>
            <a:fld id="{C5EFA9C6-2065-4F18-8A3D-8648639A204A}"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45307"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7587" name="Rectangle 2"/>
          <p:cNvSpPr>
            <a:spLocks noGrp="1" noRot="1" noChangeAspect="1" noChangeArrowheads="1" noTextEdit="1"/>
          </p:cNvSpPr>
          <p:nvPr>
            <p:ph type="sldImg"/>
          </p:nvPr>
        </p:nvSpPr>
        <p:spPr>
          <a:xfrm>
            <a:off x="1524000" y="703263"/>
            <a:ext cx="4586288" cy="2581275"/>
          </a:xfrm>
          <a:ln/>
        </p:spPr>
      </p:sp>
      <p:sp>
        <p:nvSpPr>
          <p:cNvPr id="67588" name="Rectangle 3"/>
          <p:cNvSpPr>
            <a:spLocks noGrp="1" noChangeArrowheads="1"/>
          </p:cNvSpPr>
          <p:nvPr>
            <p:ph type="body" idx="1"/>
          </p:nvPr>
        </p:nvSpPr>
        <p:spPr>
          <a:xfrm>
            <a:off x="237091" y="3439995"/>
            <a:ext cx="6322387" cy="52836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252609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9E751-18F4-4B78-AFF9-2FF5AC5887E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355" name="Rectangle 2"/>
          <p:cNvSpPr>
            <a:spLocks noGrp="1" noRot="1" noChangeAspect="1" noChangeArrowheads="1" noTextEdit="1"/>
          </p:cNvSpPr>
          <p:nvPr>
            <p:ph type="sldImg"/>
          </p:nvPr>
        </p:nvSpPr>
        <p:spPr>
          <a:xfrm>
            <a:off x="1743075" y="703263"/>
            <a:ext cx="4368800" cy="2457450"/>
          </a:xfrm>
          <a:ln/>
        </p:spPr>
      </p:sp>
      <p:sp>
        <p:nvSpPr>
          <p:cNvPr id="44036" name="Rectangle 3"/>
          <p:cNvSpPr>
            <a:spLocks noGrp="1" noChangeArrowheads="1"/>
          </p:cNvSpPr>
          <p:nvPr>
            <p:ph type="body" idx="1"/>
          </p:nvPr>
        </p:nvSpPr>
        <p:spPr>
          <a:xfrm>
            <a:off x="388938" y="3236913"/>
            <a:ext cx="6232525" cy="5283200"/>
          </a:xfrm>
        </p:spPr>
        <p:txBody>
          <a:bodyPr/>
          <a:lstStyle/>
          <a:p>
            <a:pPr>
              <a:defRPr/>
            </a:pPr>
            <a:r>
              <a:rPr lang="en-US" sz="2400" dirty="0"/>
              <a:t>So, why should YOU join the network?</a:t>
            </a:r>
          </a:p>
          <a:p>
            <a:pPr>
              <a:defRPr/>
            </a:pPr>
            <a:r>
              <a:rPr lang="en-US" sz="2400" dirty="0"/>
              <a:t>It is both a benefit and a privilege for the dental profession to have had a funded network for these many years.</a:t>
            </a:r>
          </a:p>
          <a:p>
            <a:pPr>
              <a:defRPr/>
            </a:pPr>
            <a:r>
              <a:rPr lang="en-US" sz="2400" dirty="0"/>
              <a:t>Since is funded by NIH, and paid with your tax money, it is a benefit to you that</a:t>
            </a:r>
            <a:r>
              <a:rPr lang="en-US" sz="2400" baseline="0" dirty="0"/>
              <a:t> you could use.</a:t>
            </a:r>
            <a:endParaRPr lang="en-US" sz="2400" dirty="0"/>
          </a:p>
          <a:p>
            <a:pPr>
              <a:defRPr/>
            </a:pPr>
            <a:r>
              <a:rPr lang="en-US" sz="2400" dirty="0"/>
              <a:t>The</a:t>
            </a:r>
            <a:r>
              <a:rPr lang="en-US" sz="2400" baseline="0" dirty="0"/>
              <a:t> major benefit is to have access to </a:t>
            </a:r>
            <a:r>
              <a:rPr lang="en-US" sz="1800" dirty="0">
                <a:solidFill>
                  <a:srgbClr val="A80000"/>
                </a:solidFill>
                <a:latin typeface="Ebrima" panose="02000000000000000000" pitchFamily="2" charset="0"/>
                <a:ea typeface="Ebrima" panose="02000000000000000000" pitchFamily="2" charset="0"/>
                <a:cs typeface="Ebrima" panose="02000000000000000000" pitchFamily="2" charset="0"/>
              </a:rPr>
              <a:t>RESEARCH INFORMATION </a:t>
            </a:r>
            <a:r>
              <a:rPr lang="en-US" sz="1800" dirty="0">
                <a:solidFill>
                  <a:schemeClr val="tx1"/>
                </a:solidFill>
                <a:latin typeface="Ebrima" panose="02000000000000000000" pitchFamily="2" charset="0"/>
                <a:ea typeface="Ebrima" panose="02000000000000000000" pitchFamily="2" charset="0"/>
                <a:cs typeface="Ebrima" panose="02000000000000000000" pitchFamily="2" charset="0"/>
              </a:rPr>
              <a:t>that is </a:t>
            </a:r>
            <a:r>
              <a:rPr lang="en-US" sz="1800" dirty="0">
                <a:solidFill>
                  <a:srgbClr val="B40000"/>
                </a:solidFill>
                <a:latin typeface="Ebrima" panose="02000000000000000000" pitchFamily="2" charset="0"/>
                <a:ea typeface="Ebrima" panose="02000000000000000000" pitchFamily="2" charset="0"/>
                <a:cs typeface="Ebrima" panose="02000000000000000000" pitchFamily="2" charset="0"/>
              </a:rPr>
              <a:t>FREE FROM BIAS from industry </a:t>
            </a:r>
            <a:r>
              <a:rPr lang="en-US" sz="1800" dirty="0">
                <a:solidFill>
                  <a:schemeClr val="tx1"/>
                </a:solidFill>
                <a:latin typeface="Ebrima" panose="02000000000000000000" pitchFamily="2" charset="0"/>
                <a:ea typeface="Ebrima" panose="02000000000000000000" pitchFamily="2" charset="0"/>
                <a:cs typeface="Ebrima" panose="02000000000000000000" pitchFamily="2" charset="0"/>
              </a:rPr>
              <a:t>and </a:t>
            </a:r>
            <a:r>
              <a:rPr lang="en-US" sz="1800" dirty="0">
                <a:solidFill>
                  <a:srgbClr val="B40000"/>
                </a:solidFill>
                <a:latin typeface="Ebrima" panose="02000000000000000000" pitchFamily="2" charset="0"/>
                <a:ea typeface="Ebrima" panose="02000000000000000000" pitchFamily="2" charset="0"/>
                <a:cs typeface="Ebrima" panose="02000000000000000000" pitchFamily="2" charset="0"/>
              </a:rPr>
              <a:t>BASED ON EVIDENCE</a:t>
            </a:r>
          </a:p>
          <a:p>
            <a:pPr>
              <a:defRPr/>
            </a:pPr>
            <a:r>
              <a:rPr lang="en-US" sz="1800" dirty="0">
                <a:solidFill>
                  <a:srgbClr val="B40000"/>
                </a:solidFill>
                <a:latin typeface="Ebrima" panose="02000000000000000000" pitchFamily="2" charset="0"/>
                <a:ea typeface="Ebrima" panose="02000000000000000000" pitchFamily="2" charset="0"/>
                <a:cs typeface="Ebrima" panose="02000000000000000000" pitchFamily="2" charset="0"/>
              </a:rPr>
              <a:t>Another benefit is the chance to participate in studies that you</a:t>
            </a:r>
            <a:r>
              <a:rPr lang="en-US" sz="1800" baseline="0" dirty="0">
                <a:solidFill>
                  <a:srgbClr val="B40000"/>
                </a:solidFill>
                <a:latin typeface="Ebrima" panose="02000000000000000000" pitchFamily="2" charset="0"/>
                <a:ea typeface="Ebrima" panose="02000000000000000000" pitchFamily="2" charset="0"/>
                <a:cs typeface="Ebrima" panose="02000000000000000000" pitchFamily="2" charset="0"/>
              </a:rPr>
              <a:t> choose, that are relevant to you and to your practice and patients</a:t>
            </a:r>
          </a:p>
          <a:p>
            <a:pPr>
              <a:defRPr/>
            </a:pPr>
            <a:r>
              <a:rPr lang="en-US" sz="1800" baseline="0" dirty="0">
                <a:solidFill>
                  <a:srgbClr val="B40000"/>
                </a:solidFill>
                <a:latin typeface="Ebrima" panose="02000000000000000000" pitchFamily="2" charset="0"/>
                <a:ea typeface="Ebrima" panose="02000000000000000000" pitchFamily="2" charset="0"/>
                <a:cs typeface="Ebrima" panose="02000000000000000000" pitchFamily="2" charset="0"/>
              </a:rPr>
              <a:t>You also have the opportunity to interact with academicians, researchers and fellow network members from across the entire United States.</a:t>
            </a:r>
            <a:endParaRPr lang="en-US" sz="1800" dirty="0"/>
          </a:p>
          <a:p>
            <a:pPr>
              <a:defRPr/>
            </a:pPr>
            <a:endParaRPr lang="en-US" sz="1800" dirty="0"/>
          </a:p>
          <a:p>
            <a:pPr>
              <a:defRPr/>
            </a:pPr>
            <a:endParaRPr lang="en-US" sz="1800" dirty="0"/>
          </a:p>
        </p:txBody>
      </p:sp>
    </p:spTree>
    <p:extLst>
      <p:ext uri="{BB962C8B-B14F-4D97-AF65-F5344CB8AC3E}">
        <p14:creationId xmlns:p14="http://schemas.microsoft.com/office/powerpoint/2010/main" val="413950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411163" y="698500"/>
            <a:ext cx="6184900" cy="3479800"/>
          </a:xfrm>
          <a:ln/>
        </p:spPr>
      </p:sp>
      <p:sp>
        <p:nvSpPr>
          <p:cNvPr id="73731" name="Rectangle 3"/>
          <p:cNvSpPr>
            <a:spLocks noGrp="1" noChangeArrowheads="1"/>
          </p:cNvSpPr>
          <p:nvPr>
            <p:ph type="body" idx="1"/>
          </p:nvPr>
        </p:nvSpPr>
        <p:spPr>
          <a:xfrm>
            <a:off x="933874" y="4412774"/>
            <a:ext cx="5136303" cy="41805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7" rIns="91252" bIns="45627"/>
          <a:lstStyle/>
          <a:p>
            <a:endParaRPr lang="en-US"/>
          </a:p>
        </p:txBody>
      </p:sp>
    </p:spTree>
    <p:extLst>
      <p:ext uri="{BB962C8B-B14F-4D97-AF65-F5344CB8AC3E}">
        <p14:creationId xmlns:p14="http://schemas.microsoft.com/office/powerpoint/2010/main" val="3712481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327947288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rgbClr val="4C7A7C"/>
                </a:solidFill>
                <a:latin typeface="+mj-lt"/>
                <a:ea typeface="+mj-ea"/>
                <a:cs typeface="+mj-cs"/>
              </a:defRPr>
            </a:lvl1pPr>
          </a:lstStyle>
          <a:p>
            <a:r>
              <a:rPr lang="en-US" dirty="0"/>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680577051"/>
      </p:ext>
    </p:extLst>
  </p:cSld>
  <p:clrMapOvr>
    <a:overrideClrMapping bg1="lt1" tx1="dk1" bg2="lt2" tx2="dk2" accent1="accent1" accent2="accent2" accent3="accent3" accent4="accent4" accent5="accent5" accent6="accent6" hlink="hlink" folHlink="folHlink"/>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157691249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adran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B495A4C6-232E-4A1A-B575-7EF7F414FDF6}"/>
              </a:ext>
            </a:extLst>
          </p:cNvPr>
          <p:cNvSpPr>
            <a:spLocks noGrp="1"/>
          </p:cNvSpPr>
          <p:nvPr>
            <p:ph type="title" hasCustomPrompt="1"/>
          </p:nvPr>
        </p:nvSpPr>
        <p:spPr>
          <a:xfrm>
            <a:off x="838200" y="365125"/>
            <a:ext cx="10515600" cy="1325563"/>
          </a:xfrm>
        </p:spPr>
        <p:txBody>
          <a:bodyPr>
            <a:normAutofit/>
          </a:bodyPr>
          <a:lstStyle>
            <a:lvl1pPr algn="l">
              <a:defRPr lang="en-US" sz="2800" kern="1200" cap="all" spc="150" baseline="0" dirty="0">
                <a:solidFill>
                  <a:srgbClr val="4C7A7C"/>
                </a:solidFill>
                <a:latin typeface="+mj-lt"/>
                <a:ea typeface="+mj-ea"/>
                <a:cs typeface="+mj-cs"/>
              </a:defRPr>
            </a:lvl1pPr>
          </a:lstStyle>
          <a:p>
            <a:r>
              <a:rPr lang="en-US" dirty="0"/>
              <a:t>CLICK TO EDIT MASTER TITLE STYLE</a:t>
            </a:r>
          </a:p>
        </p:txBody>
      </p:sp>
      <p:cxnSp>
        <p:nvCxnSpPr>
          <p:cNvPr id="24" name="Straight Connector 23">
            <a:extLst>
              <a:ext uri="{FF2B5EF4-FFF2-40B4-BE49-F238E27FC236}">
                <a16:creationId xmlns:a16="http://schemas.microsoft.com/office/drawing/2014/main" id="{DD194B4E-75F4-47BE-B171-9C64697AB920}"/>
              </a:ext>
              <a:ext uri="{C183D7F6-B498-43B3-948B-1728B52AA6E4}">
                <adec:decorative xmlns:adec="http://schemas.microsoft.com/office/drawing/2017/decorative" val="1"/>
              </a:ext>
            </a:extLst>
          </p:cNvPr>
          <p:cNvCxnSpPr>
            <a:cxnSpLocks/>
            <a:endCxn id="17" idx="1"/>
          </p:cNvCxnSpPr>
          <p:nvPr/>
        </p:nvCxnSpPr>
        <p:spPr>
          <a:xfrm>
            <a:off x="2315757" y="3774842"/>
            <a:ext cx="762469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FDA35F-76DF-4FDC-90C9-F9FEDF32270C}"/>
              </a:ext>
              <a:ext uri="{C183D7F6-B498-43B3-948B-1728B52AA6E4}">
                <adec:decorative xmlns:adec="http://schemas.microsoft.com/office/drawing/2017/decorative" val="1"/>
              </a:ext>
            </a:extLst>
          </p:cNvPr>
          <p:cNvCxnSpPr>
            <a:cxnSpLocks/>
          </p:cNvCxnSpPr>
          <p:nvPr/>
        </p:nvCxnSpPr>
        <p:spPr>
          <a:xfrm flipV="1">
            <a:off x="6096000" y="2091972"/>
            <a:ext cx="4678" cy="337681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B4C6F7E-40F0-42B1-AFE0-D3C95660E0DC}"/>
              </a:ext>
            </a:extLst>
          </p:cNvPr>
          <p:cNvSpPr>
            <a:spLocks noGrp="1"/>
          </p:cNvSpPr>
          <p:nvPr>
            <p:ph type="body" sz="quarter" idx="15" hasCustomPrompt="1"/>
          </p:nvPr>
        </p:nvSpPr>
        <p:spPr>
          <a:xfrm>
            <a:off x="5242517" y="1599947"/>
            <a:ext cx="1706965" cy="492025"/>
          </a:xfrm>
          <a:prstGeom prst="rect">
            <a:avLst/>
          </a:prstGeom>
        </p:spPr>
        <p:txBody>
          <a:bodyPr anchor="ctr">
            <a:norm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18" name="Text Placeholder 14">
            <a:extLst>
              <a:ext uri="{FF2B5EF4-FFF2-40B4-BE49-F238E27FC236}">
                <a16:creationId xmlns:a16="http://schemas.microsoft.com/office/drawing/2014/main" id="{42EE46E3-709F-4AE9-AECE-FD647B6DCFDE}"/>
              </a:ext>
            </a:extLst>
          </p:cNvPr>
          <p:cNvSpPr>
            <a:spLocks noGrp="1"/>
          </p:cNvSpPr>
          <p:nvPr>
            <p:ph type="body" sz="quarter" idx="20" hasCustomPrompt="1"/>
          </p:nvPr>
        </p:nvSpPr>
        <p:spPr>
          <a:xfrm>
            <a:off x="3738732" y="2378452"/>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26" name="Text Placeholder 14">
            <a:extLst>
              <a:ext uri="{FF2B5EF4-FFF2-40B4-BE49-F238E27FC236}">
                <a16:creationId xmlns:a16="http://schemas.microsoft.com/office/drawing/2014/main" id="{3194FB4F-01AC-4A0E-BBE2-CF2B69F6FAC0}"/>
              </a:ext>
            </a:extLst>
          </p:cNvPr>
          <p:cNvSpPr>
            <a:spLocks noGrp="1"/>
          </p:cNvSpPr>
          <p:nvPr>
            <p:ph type="body" sz="quarter" idx="26" hasCustomPrompt="1"/>
          </p:nvPr>
        </p:nvSpPr>
        <p:spPr>
          <a:xfrm>
            <a:off x="7522269" y="2169263"/>
            <a:ext cx="1706965" cy="1048575"/>
          </a:xfrm>
          <a:prstGeom prst="rect">
            <a:avLst/>
          </a:prstGeom>
        </p:spPr>
        <p:txBody>
          <a:bodyPr anchor="ctr">
            <a:noAutofit/>
          </a:bodyPr>
          <a:lstStyle>
            <a:lvl1pPr marL="0" indent="0" algn="ctr">
              <a:lnSpc>
                <a:spcPct val="100000"/>
              </a:lnSpc>
              <a:buNone/>
              <a:defRPr sz="1400" b="1" cap="all" spc="0" baseline="0">
                <a:solidFill>
                  <a:schemeClr val="tx1"/>
                </a:solidFill>
                <a:latin typeface="+mn-lt"/>
              </a:defRPr>
            </a:lvl1pPr>
          </a:lstStyle>
          <a:p>
            <a:pPr lvl="0"/>
            <a:r>
              <a:rPr lang="en-US"/>
              <a:t>Click to add name</a:t>
            </a:r>
          </a:p>
        </p:txBody>
      </p:sp>
      <p:sp>
        <p:nvSpPr>
          <p:cNvPr id="23" name="Text Placeholder 14">
            <a:extLst>
              <a:ext uri="{FF2B5EF4-FFF2-40B4-BE49-F238E27FC236}">
                <a16:creationId xmlns:a16="http://schemas.microsoft.com/office/drawing/2014/main" id="{8E76F955-6B23-4972-8E86-603F19ECF6C5}"/>
              </a:ext>
            </a:extLst>
          </p:cNvPr>
          <p:cNvSpPr>
            <a:spLocks noGrp="1"/>
          </p:cNvSpPr>
          <p:nvPr>
            <p:ph type="body" sz="quarter" idx="25" hasCustomPrompt="1"/>
          </p:nvPr>
        </p:nvSpPr>
        <p:spPr>
          <a:xfrm>
            <a:off x="921894" y="3528829"/>
            <a:ext cx="1393863" cy="492025"/>
          </a:xfrm>
          <a:prstGeom prst="rect">
            <a:avLst/>
          </a:prstGeom>
        </p:spPr>
        <p:txBody>
          <a:bodyPr anchor="ctr">
            <a:no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17" name="Text Placeholder 14">
            <a:extLst>
              <a:ext uri="{FF2B5EF4-FFF2-40B4-BE49-F238E27FC236}">
                <a16:creationId xmlns:a16="http://schemas.microsoft.com/office/drawing/2014/main" id="{DDA77547-4FF4-4B15-96F1-DC9B00175B43}"/>
              </a:ext>
            </a:extLst>
          </p:cNvPr>
          <p:cNvSpPr>
            <a:spLocks noGrp="1"/>
          </p:cNvSpPr>
          <p:nvPr>
            <p:ph type="body" sz="quarter" idx="19" hasCustomPrompt="1"/>
          </p:nvPr>
        </p:nvSpPr>
        <p:spPr>
          <a:xfrm>
            <a:off x="9940449" y="3528829"/>
            <a:ext cx="1380681" cy="492025"/>
          </a:xfrm>
          <a:prstGeom prst="rect">
            <a:avLst/>
          </a:prstGeom>
        </p:spPr>
        <p:txBody>
          <a:bodyPr anchor="ctr">
            <a:no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id="{6E6B6915-DFCC-44EB-9C61-6B7725D1B794}"/>
              </a:ext>
            </a:extLst>
          </p:cNvPr>
          <p:cNvSpPr>
            <a:spLocks noGrp="1"/>
          </p:cNvSpPr>
          <p:nvPr>
            <p:ph type="body" sz="quarter" idx="22" hasCustomPrompt="1"/>
          </p:nvPr>
        </p:nvSpPr>
        <p:spPr>
          <a:xfrm>
            <a:off x="2637747" y="4634331"/>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19" name="Text Placeholder 14">
            <a:extLst>
              <a:ext uri="{FF2B5EF4-FFF2-40B4-BE49-F238E27FC236}">
                <a16:creationId xmlns:a16="http://schemas.microsoft.com/office/drawing/2014/main" id="{6718CC56-7B04-41D0-A320-CCCDC20D7615}"/>
              </a:ext>
            </a:extLst>
          </p:cNvPr>
          <p:cNvSpPr>
            <a:spLocks noGrp="1"/>
          </p:cNvSpPr>
          <p:nvPr>
            <p:ph type="body" sz="quarter" idx="21" hasCustomPrompt="1"/>
          </p:nvPr>
        </p:nvSpPr>
        <p:spPr>
          <a:xfrm>
            <a:off x="4175224" y="4459860"/>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21" name="Text Placeholder 14">
            <a:extLst>
              <a:ext uri="{FF2B5EF4-FFF2-40B4-BE49-F238E27FC236}">
                <a16:creationId xmlns:a16="http://schemas.microsoft.com/office/drawing/2014/main" id="{778E1C09-B7DB-4CE7-A5B9-90BCF54448B8}"/>
              </a:ext>
            </a:extLst>
          </p:cNvPr>
          <p:cNvSpPr>
            <a:spLocks noGrp="1"/>
          </p:cNvSpPr>
          <p:nvPr>
            <p:ph type="body" sz="quarter" idx="23" hasCustomPrompt="1"/>
          </p:nvPr>
        </p:nvSpPr>
        <p:spPr>
          <a:xfrm>
            <a:off x="6552714" y="4321788"/>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16" name="Text Placeholder 14">
            <a:extLst>
              <a:ext uri="{FF2B5EF4-FFF2-40B4-BE49-F238E27FC236}">
                <a16:creationId xmlns:a16="http://schemas.microsoft.com/office/drawing/2014/main" id="{7CFA026C-42CE-4C20-9DDE-417FDF6CB43D}"/>
              </a:ext>
            </a:extLst>
          </p:cNvPr>
          <p:cNvSpPr>
            <a:spLocks noGrp="1"/>
          </p:cNvSpPr>
          <p:nvPr>
            <p:ph type="body" sz="quarter" idx="17" hasCustomPrompt="1"/>
          </p:nvPr>
        </p:nvSpPr>
        <p:spPr>
          <a:xfrm>
            <a:off x="5242517" y="5468790"/>
            <a:ext cx="1706965" cy="492025"/>
          </a:xfrm>
          <a:prstGeom prst="rect">
            <a:avLst/>
          </a:prstGeom>
        </p:spPr>
        <p:txBody>
          <a:bodyPr anchor="ctr">
            <a:norm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22" name="Text Placeholder 14">
            <a:extLst>
              <a:ext uri="{FF2B5EF4-FFF2-40B4-BE49-F238E27FC236}">
                <a16:creationId xmlns:a16="http://schemas.microsoft.com/office/drawing/2014/main" id="{0AFAA95F-1461-496C-BAB4-D5D0594554FF}"/>
              </a:ext>
            </a:extLst>
          </p:cNvPr>
          <p:cNvSpPr>
            <a:spLocks noGrp="1"/>
          </p:cNvSpPr>
          <p:nvPr>
            <p:ph type="body" sz="quarter" idx="24" hasCustomPrompt="1"/>
          </p:nvPr>
        </p:nvSpPr>
        <p:spPr>
          <a:xfrm>
            <a:off x="7801857" y="5195673"/>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31" name="Date Placeholder 2">
            <a:extLst>
              <a:ext uri="{FF2B5EF4-FFF2-40B4-BE49-F238E27FC236}">
                <a16:creationId xmlns:a16="http://schemas.microsoft.com/office/drawing/2014/main" id="{B8C04945-62C9-4964-8891-6D30EA90D21A}"/>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32" name="Footer Placeholder 3">
            <a:extLst>
              <a:ext uri="{FF2B5EF4-FFF2-40B4-BE49-F238E27FC236}">
                <a16:creationId xmlns:a16="http://schemas.microsoft.com/office/drawing/2014/main" id="{51029B8B-F669-4889-98DD-901661178D55}"/>
              </a:ext>
            </a:extLst>
          </p:cNvPr>
          <p:cNvSpPr>
            <a:spLocks noGrp="1"/>
          </p:cNvSpPr>
          <p:nvPr>
            <p:ph type="ftr" sz="quarter" idx="11"/>
          </p:nvPr>
        </p:nvSpPr>
        <p:spPr>
          <a:xfrm>
            <a:off x="4038600" y="6356350"/>
            <a:ext cx="4114800" cy="365125"/>
          </a:xfrm>
        </p:spPr>
        <p:txBody>
          <a:bodyPr/>
          <a:lstStyle>
            <a:lvl1pPr>
              <a:defRPr sz="900"/>
            </a:lvl1pPr>
          </a:lstStyle>
          <a:p>
            <a:pPr>
              <a:defRPr/>
            </a:pPr>
            <a:endParaRPr lang="en-US"/>
          </a:p>
        </p:txBody>
      </p:sp>
      <p:sp>
        <p:nvSpPr>
          <p:cNvPr id="33" name="Slide Number Placeholder 4">
            <a:extLst>
              <a:ext uri="{FF2B5EF4-FFF2-40B4-BE49-F238E27FC236}">
                <a16:creationId xmlns:a16="http://schemas.microsoft.com/office/drawing/2014/main" id="{7A0B84D6-438D-4B3B-B52C-6F5EC159BC73}"/>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261286531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rgbClr val="4C7A7C"/>
                </a:solidFill>
                <a:latin typeface="+mj-lt"/>
                <a:ea typeface="+mj-ea"/>
                <a:cs typeface="+mj-cs"/>
              </a:defRPr>
            </a:lvl1pPr>
          </a:lstStyle>
          <a:p>
            <a:r>
              <a:rPr lang="en-US" dirty="0"/>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rgbClr val="4C7A7C"/>
                </a:solidFill>
                <a:latin typeface="+mj-lt"/>
                <a:ea typeface="+mj-ea"/>
                <a:cs typeface="+mj-cs"/>
              </a:defRPr>
            </a:lvl1pPr>
          </a:lstStyle>
          <a:p>
            <a:pPr lvl="0"/>
            <a:r>
              <a:rPr lang="en-US" dirty="0"/>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rgbClr val="4C7A7C"/>
                </a:solidFill>
                <a:latin typeface="+mj-lt"/>
                <a:ea typeface="+mj-ea"/>
                <a:cs typeface="+mj-cs"/>
              </a:defRPr>
            </a:lvl1pPr>
          </a:lstStyle>
          <a:p>
            <a:pPr lvl="0"/>
            <a:r>
              <a:rPr lang="en-US" dirty="0"/>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rgbClr val="4C7A7C"/>
                </a:solidFill>
                <a:latin typeface="+mj-lt"/>
                <a:ea typeface="+mj-ea"/>
                <a:cs typeface="+mj-cs"/>
              </a:defRPr>
            </a:lvl1pPr>
          </a:lstStyle>
          <a:p>
            <a:pPr lvl="0"/>
            <a:r>
              <a:rPr lang="en-US" dirty="0"/>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pPr>
              <a:defRPr/>
            </a:pPr>
            <a:endParaRPr lang="en-US"/>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3027320235"/>
      </p:ext>
    </p:extLst>
  </p:cSld>
  <p:clrMapOvr>
    <a:masterClrMapping/>
  </p:clrMapOvr>
  <p:hf hdr="0" ftr="0" dt="0"/>
  <p:extLst>
    <p:ext uri="{DCECCB84-F9BA-43D5-87BE-67443E8EF086}">
      <p15:sldGuideLst xmlns:p15="http://schemas.microsoft.com/office/powerpoint/2012/main">
        <p15:guide id="1"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pPr>
              <a:defRPr/>
            </a:pPr>
            <a:endParaRPr lang="en-US"/>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pPr>
              <a:defRPr/>
            </a:pPr>
            <a:endParaRPr lang="en-US"/>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51169520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rgbClr val="4C7A7C"/>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pPr>
              <a:defRPr/>
            </a:pPr>
            <a:endParaRPr lang="en-US"/>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337789875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pPr>
              <a:defRPr/>
            </a:pPr>
            <a:endParaRPr lang="en-US"/>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pPr>
              <a:defRPr/>
            </a:pPr>
            <a:endParaRPr lang="en-US"/>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
        <p:nvSpPr>
          <p:cNvPr id="8" name="Content Placeholder 7">
            <a:extLst>
              <a:ext uri="{FF2B5EF4-FFF2-40B4-BE49-F238E27FC236}">
                <a16:creationId xmlns:a16="http://schemas.microsoft.com/office/drawing/2014/main" id="{24CE0E97-85AE-BE9D-BB93-C4A7A78A64A9}"/>
              </a:ext>
            </a:extLst>
          </p:cNvPr>
          <p:cNvSpPr>
            <a:spLocks noGrp="1"/>
          </p:cNvSpPr>
          <p:nvPr>
            <p:ph sz="quarter" idx="16"/>
          </p:nvPr>
        </p:nvSpPr>
        <p:spPr>
          <a:xfrm>
            <a:off x="838200" y="2138363"/>
            <a:ext cx="10515600"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5168862"/>
      </p:ext>
    </p:extLst>
  </p:cSld>
  <p:clrMapOvr>
    <a:overrideClrMapping bg1="lt1" tx1="dk1" bg2="lt2" tx2="dk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846325380"/>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2" pos="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pPr>
              <a:defRPr/>
            </a:pPr>
            <a:fld id="{744609FD-4067-4CB1-8E9D-9171216A7F50}" type="slidenum">
              <a:rPr lang="en-US" smtClean="0"/>
              <a:pPr>
                <a:defRPr/>
              </a:pPr>
              <a:t>‹#›</a:t>
            </a:fld>
            <a:endParaRPr lang="en-US"/>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3370142344"/>
      </p:ext>
    </p:extLst>
  </p:cSld>
  <p:clrMapOvr>
    <a:overrideClrMapping bg1="dk1" tx1="lt1" bg2="dk2" tx2="lt2" accent1="accent1" accent2="accent2" accent3="accent3" accent4="accent4" accent5="accent5" accent6="accent6" hlink="hlink" folHlink="folHlink"/>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4030770378"/>
      </p:ext>
    </p:extLst>
  </p:cSld>
  <p:clrMapOvr>
    <a:overrideClrMapping bg1="lt1" tx1="dk1" bg2="lt2" tx2="dk2" accent1="accent1" accent2="accent2" accent3="accent3" accent4="accent4" accent5="accent5" accent6="accent6" hlink="hlink" folHlink="folHlink"/>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pPr>
              <a:defRPr/>
            </a:pPr>
            <a:endParaRPr lang="en-US"/>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pPr>
              <a:defRPr/>
            </a:pPr>
            <a:endParaRPr lang="en-US"/>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62644416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rgbClr val="4C7A7C"/>
                </a:solidFill>
                <a:latin typeface="+mj-lt"/>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pPr>
              <a:defRPr/>
            </a:pPr>
            <a:endParaRPr lang="en-US"/>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76397527"/>
      </p:ext>
    </p:extLst>
  </p:cSld>
  <p:clrMapOvr>
    <a:masterClrMapping/>
  </p:clrMapOvr>
  <p:hf hdr="0" ftr="0" dt="0"/>
  <p:extLst>
    <p:ext uri="{DCECCB84-F9BA-43D5-87BE-67443E8EF086}">
      <p15:sldGuideLst xmlns:p15="http://schemas.microsoft.com/office/powerpoint/2012/main">
        <p15:guide id="1" pos="30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pPr>
              <a:defRPr/>
            </a:pPr>
            <a:endParaRPr lang="en-US"/>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pPr>
              <a:defRPr/>
            </a:pPr>
            <a:endParaRPr lang="en-US"/>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218335393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ank you - Option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normAutofit/>
          </a:bodyPr>
          <a:lstStyle>
            <a:lvl1pPr algn="l">
              <a:defRPr sz="4500" b="1" i="0">
                <a:solidFill>
                  <a:schemeClr val="bg1"/>
                </a:solidFill>
                <a:latin typeface="Proxima Nova Extrabold" panose="02000506030000020004" pitchFamily="2" charset="0"/>
              </a:defRPr>
            </a:lvl1pPr>
          </a:lstStyle>
          <a:p>
            <a:r>
              <a:rPr lang="en-US" dirty="0"/>
              <a:t>Thank you!</a:t>
            </a:r>
          </a:p>
        </p:txBody>
      </p:sp>
      <p:pic>
        <p:nvPicPr>
          <p:cNvPr id="3" name="Graphic 2">
            <a:extLst>
              <a:ext uri="{FF2B5EF4-FFF2-40B4-BE49-F238E27FC236}">
                <a16:creationId xmlns:a16="http://schemas.microsoft.com/office/drawing/2014/main" id="{451BA864-DF18-1641-C1B1-D316081991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Tree>
    <p:extLst>
      <p:ext uri="{BB962C8B-B14F-4D97-AF65-F5344CB8AC3E}">
        <p14:creationId xmlns:p14="http://schemas.microsoft.com/office/powerpoint/2010/main" val="4040322093"/>
      </p:ext>
    </p:extLst>
  </p:cSld>
  <p:clrMapOvr>
    <a:masterClrMapping/>
  </p:clrMapOvr>
  <p:extLst>
    <p:ext uri="{DCECCB84-F9BA-43D5-87BE-67443E8EF086}">
      <p15:sldGuideLst xmlns:p15="http://schemas.microsoft.com/office/powerpoint/2012/main">
        <p15:guide id="1" pos="644">
          <p15:clr>
            <a:srgbClr val="FBAE40"/>
          </p15:clr>
        </p15:guide>
        <p15:guide id="2" orient="horz" pos="2550">
          <p15:clr>
            <a:srgbClr val="FBAE40"/>
          </p15:clr>
        </p15:guide>
        <p15:guide id="3" orient="horz" pos="991">
          <p15:clr>
            <a:srgbClr val="FBAE40"/>
          </p15:clr>
        </p15:guide>
        <p15:guide id="4" orient="horz" pos="584">
          <p15:clr>
            <a:srgbClr val="FBAE40"/>
          </p15:clr>
        </p15:guide>
        <p15:guide id="5" pos="832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33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628362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pPr>
              <a:defRPr/>
            </a:pPr>
            <a:endParaRPr lang="en-US"/>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pPr>
              <a:defRPr/>
            </a:pPr>
            <a:endParaRPr lang="en-US"/>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47909843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pPr>
              <a:defRPr/>
            </a:pPr>
            <a:endParaRPr lang="en-US"/>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defRPr/>
            </a:pPr>
            <a:endParaRPr lang="en-US"/>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41922499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pPr>
              <a:defRPr/>
            </a:pPr>
            <a:endParaRPr lang="en-US"/>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pPr>
              <a:defRPr/>
            </a:pPr>
            <a:endParaRPr lang="en-US"/>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pPr>
              <a:defRPr/>
            </a:pPr>
            <a:fld id="{744609FD-4067-4CB1-8E9D-9171216A7F50}" type="slidenum">
              <a:rPr lang="en-US" smtClean="0"/>
              <a:pPr>
                <a:defRPr/>
              </a:pPr>
              <a:t>‹#›</a:t>
            </a:fld>
            <a:endParaRPr lang="en-US"/>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61552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rgbClr val="4C7A7C"/>
                </a:solidFill>
                <a:latin typeface="+mj-lt"/>
                <a:ea typeface="+mj-ea"/>
                <a:cs typeface="+mj-cs"/>
              </a:defRPr>
            </a:lvl1pPr>
          </a:lstStyle>
          <a:p>
            <a:pPr lvl="0"/>
            <a:r>
              <a:rPr lang="en-US" dirty="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rgbClr val="4C7A7C"/>
                </a:solidFill>
                <a:latin typeface="+mj-lt"/>
                <a:ea typeface="+mj-ea"/>
                <a:cs typeface="+mj-cs"/>
              </a:defRPr>
            </a:lvl1pPr>
          </a:lstStyle>
          <a:p>
            <a:pPr lvl="0"/>
            <a:r>
              <a:rPr lang="en-US" dirty="0"/>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rgbClr val="4C7A7C"/>
                </a:solidFill>
                <a:latin typeface="+mj-lt"/>
                <a:ea typeface="+mj-ea"/>
                <a:cs typeface="+mj-cs"/>
              </a:defRPr>
            </a:lvl1pPr>
          </a:lstStyle>
          <a:p>
            <a:pPr lvl="0"/>
            <a:r>
              <a:rPr lang="en-US" dirty="0"/>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rgbClr val="4C7A7C"/>
                </a:solidFill>
                <a:latin typeface="+mj-lt"/>
                <a:ea typeface="+mj-ea"/>
                <a:cs typeface="+mj-cs"/>
              </a:defRPr>
            </a:lvl1pPr>
          </a:lstStyle>
          <a:p>
            <a:pPr lvl="0"/>
            <a:r>
              <a:rPr lang="en-US" dirty="0"/>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pPr>
              <a:defRPr/>
            </a:pPr>
            <a:endParaRPr lang="en-US"/>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pPr>
              <a:defRPr/>
            </a:pPr>
            <a:endParaRPr lang="en-US"/>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pPr>
              <a:defRPr/>
            </a:pPr>
            <a:fld id="{744609FD-4067-4CB1-8E9D-9171216A7F50}" type="slidenum">
              <a:rPr lang="en-US" smtClean="0"/>
              <a:pPr>
                <a:defRPr/>
              </a:pPr>
              <a:t>‹#›</a:t>
            </a:fld>
            <a:endParaRPr lang="en-US"/>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75592965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pPr>
              <a:defRPr/>
            </a:pPr>
            <a:endParaRPr lang="en-US"/>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225744562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pPr>
              <a:defRPr/>
            </a:pPr>
            <a:endParaRPr lang="en-US"/>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defRPr/>
            </a:pPr>
            <a:endParaRPr lang="en-US"/>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407879997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83147533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rgbClr val="4C7A7C"/>
                </a:solidFill>
                <a:latin typeface="+mj-lt"/>
                <a:ea typeface="+mj-ea"/>
                <a:cs typeface="+mj-cs"/>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rgbClr val="4C7A7C"/>
                </a:solidFill>
                <a:latin typeface="+mj-lt"/>
                <a:ea typeface="+mj-ea"/>
                <a:cs typeface="+mj-cs"/>
              </a:defRPr>
            </a:lvl1pPr>
          </a:lstStyle>
          <a:p>
            <a:pPr lvl="0"/>
            <a:r>
              <a:rPr lang="en-US" dirty="0"/>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rgbClr val="4C7A7C"/>
                </a:solidFill>
                <a:latin typeface="+mj-lt"/>
                <a:ea typeface="+mj-ea"/>
                <a:cs typeface="+mj-cs"/>
              </a:defRPr>
            </a:lvl1pPr>
          </a:lstStyle>
          <a:p>
            <a:pPr lvl="0"/>
            <a:r>
              <a:rPr lang="en-US" dirty="0"/>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rgbClr val="4C7A7C"/>
                </a:solidFill>
                <a:latin typeface="+mj-lt"/>
                <a:ea typeface="+mj-ea"/>
                <a:cs typeface="+mj-cs"/>
              </a:defRPr>
            </a:lvl1pPr>
          </a:lstStyle>
          <a:p>
            <a:pPr lvl="0"/>
            <a:r>
              <a:rPr lang="en-US" dirty="0"/>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pPr>
              <a:defRPr/>
            </a:pPr>
            <a:endParaRPr lang="en-US"/>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pPr>
              <a:defRPr/>
            </a:pPr>
            <a:endParaRPr lang="en-US"/>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71188534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rgbClr val="4C7A7C"/>
                </a:solidFill>
                <a:latin typeface="+mj-lt"/>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384188421"/>
      </p:ext>
    </p:extLst>
  </p:cSld>
  <p:clrMapOvr>
    <a:overrideClrMapping bg1="lt1" tx1="dk1" bg2="lt2" tx2="dk2" accent1="accent1" accent2="accent2" accent3="accent3" accent4="accent4" accent5="accent5" accent6="accent6" hlink="hlink" folHlink="folHlink"/>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3600" kern="1200" cap="all" spc="150" baseline="0" dirty="0">
                <a:solidFill>
                  <a:srgbClr val="4C7A7C"/>
                </a:solidFill>
                <a:latin typeface="+mj-lt"/>
                <a:ea typeface="+mj-ea"/>
                <a:cs typeface="+mj-cs"/>
              </a:defRPr>
            </a:lvl1pPr>
          </a:lstStyle>
          <a:p>
            <a:r>
              <a:rPr lang="en-US" dirty="0"/>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2145167897"/>
      </p:ext>
    </p:extLst>
  </p:cSld>
  <p:clrMapOvr>
    <a:overrideClrMapping bg1="lt1" tx1="dk1" bg2="lt2" tx2="dk2" accent1="accent1" accent2="accent2" accent3="accent3" accent4="accent4" accent5="accent5" accent6="accent6" hlink="hlink" folHlink="folHlink"/>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rgbClr val="4C7A7C"/>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rgbClr val="4C7A7C"/>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1019140301"/>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Quadran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B495A4C6-232E-4A1A-B575-7EF7F414FDF6}"/>
              </a:ext>
            </a:extLst>
          </p:cNvPr>
          <p:cNvSpPr>
            <a:spLocks noGrp="1"/>
          </p:cNvSpPr>
          <p:nvPr>
            <p:ph type="title" hasCustomPrompt="1"/>
          </p:nvPr>
        </p:nvSpPr>
        <p:spPr>
          <a:xfrm>
            <a:off x="838200" y="365125"/>
            <a:ext cx="10515600" cy="1325563"/>
          </a:xfrm>
        </p:spPr>
        <p:txBody>
          <a:bodyPr>
            <a:normAutofit/>
          </a:bodyPr>
          <a:lstStyle>
            <a:lvl1pPr algn="l">
              <a:defRPr lang="en-US" sz="2800" kern="1200" cap="all" spc="150" baseline="0" dirty="0">
                <a:solidFill>
                  <a:srgbClr val="4C7A7C"/>
                </a:solidFill>
                <a:latin typeface="+mj-lt"/>
                <a:ea typeface="+mj-ea"/>
                <a:cs typeface="+mj-cs"/>
              </a:defRPr>
            </a:lvl1pPr>
          </a:lstStyle>
          <a:p>
            <a:r>
              <a:rPr lang="en-US" dirty="0"/>
              <a:t>CLICK TO EDIT MASTER TITLE STYLE</a:t>
            </a:r>
          </a:p>
        </p:txBody>
      </p:sp>
      <p:cxnSp>
        <p:nvCxnSpPr>
          <p:cNvPr id="24" name="Straight Connector 23">
            <a:extLst>
              <a:ext uri="{FF2B5EF4-FFF2-40B4-BE49-F238E27FC236}">
                <a16:creationId xmlns:a16="http://schemas.microsoft.com/office/drawing/2014/main" id="{DD194B4E-75F4-47BE-B171-9C64697AB920}"/>
              </a:ext>
              <a:ext uri="{C183D7F6-B498-43B3-948B-1728B52AA6E4}">
                <adec:decorative xmlns:adec="http://schemas.microsoft.com/office/drawing/2017/decorative" val="1"/>
              </a:ext>
            </a:extLst>
          </p:cNvPr>
          <p:cNvCxnSpPr>
            <a:cxnSpLocks/>
            <a:endCxn id="17" idx="1"/>
          </p:cNvCxnSpPr>
          <p:nvPr/>
        </p:nvCxnSpPr>
        <p:spPr>
          <a:xfrm>
            <a:off x="2315757" y="3774842"/>
            <a:ext cx="762469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FDA35F-76DF-4FDC-90C9-F9FEDF32270C}"/>
              </a:ext>
              <a:ext uri="{C183D7F6-B498-43B3-948B-1728B52AA6E4}">
                <adec:decorative xmlns:adec="http://schemas.microsoft.com/office/drawing/2017/decorative" val="1"/>
              </a:ext>
            </a:extLst>
          </p:cNvPr>
          <p:cNvCxnSpPr>
            <a:cxnSpLocks/>
          </p:cNvCxnSpPr>
          <p:nvPr/>
        </p:nvCxnSpPr>
        <p:spPr>
          <a:xfrm flipV="1">
            <a:off x="6096000" y="2091972"/>
            <a:ext cx="4678" cy="337681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B4C6F7E-40F0-42B1-AFE0-D3C95660E0DC}"/>
              </a:ext>
            </a:extLst>
          </p:cNvPr>
          <p:cNvSpPr>
            <a:spLocks noGrp="1"/>
          </p:cNvSpPr>
          <p:nvPr>
            <p:ph type="body" sz="quarter" idx="15" hasCustomPrompt="1"/>
          </p:nvPr>
        </p:nvSpPr>
        <p:spPr>
          <a:xfrm>
            <a:off x="5242517" y="1599947"/>
            <a:ext cx="1706965" cy="492025"/>
          </a:xfrm>
          <a:prstGeom prst="rect">
            <a:avLst/>
          </a:prstGeom>
        </p:spPr>
        <p:txBody>
          <a:bodyPr anchor="ctr">
            <a:norm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18" name="Text Placeholder 14">
            <a:extLst>
              <a:ext uri="{FF2B5EF4-FFF2-40B4-BE49-F238E27FC236}">
                <a16:creationId xmlns:a16="http://schemas.microsoft.com/office/drawing/2014/main" id="{42EE46E3-709F-4AE9-AECE-FD647B6DCFDE}"/>
              </a:ext>
            </a:extLst>
          </p:cNvPr>
          <p:cNvSpPr>
            <a:spLocks noGrp="1"/>
          </p:cNvSpPr>
          <p:nvPr>
            <p:ph type="body" sz="quarter" idx="20" hasCustomPrompt="1"/>
          </p:nvPr>
        </p:nvSpPr>
        <p:spPr>
          <a:xfrm>
            <a:off x="3738732" y="2378452"/>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26" name="Text Placeholder 14">
            <a:extLst>
              <a:ext uri="{FF2B5EF4-FFF2-40B4-BE49-F238E27FC236}">
                <a16:creationId xmlns:a16="http://schemas.microsoft.com/office/drawing/2014/main" id="{3194FB4F-01AC-4A0E-BBE2-CF2B69F6FAC0}"/>
              </a:ext>
            </a:extLst>
          </p:cNvPr>
          <p:cNvSpPr>
            <a:spLocks noGrp="1"/>
          </p:cNvSpPr>
          <p:nvPr>
            <p:ph type="body" sz="quarter" idx="26" hasCustomPrompt="1"/>
          </p:nvPr>
        </p:nvSpPr>
        <p:spPr>
          <a:xfrm>
            <a:off x="7522269" y="2169263"/>
            <a:ext cx="1706965" cy="1048575"/>
          </a:xfrm>
          <a:prstGeom prst="rect">
            <a:avLst/>
          </a:prstGeom>
        </p:spPr>
        <p:txBody>
          <a:bodyPr anchor="ctr">
            <a:noAutofit/>
          </a:bodyPr>
          <a:lstStyle>
            <a:lvl1pPr marL="0" indent="0" algn="ctr">
              <a:lnSpc>
                <a:spcPct val="100000"/>
              </a:lnSpc>
              <a:buNone/>
              <a:defRPr sz="1400" b="1" cap="all" spc="0" baseline="0">
                <a:solidFill>
                  <a:schemeClr val="tx1"/>
                </a:solidFill>
                <a:latin typeface="+mn-lt"/>
              </a:defRPr>
            </a:lvl1pPr>
          </a:lstStyle>
          <a:p>
            <a:pPr lvl="0"/>
            <a:r>
              <a:rPr lang="en-US"/>
              <a:t>Click to add name</a:t>
            </a:r>
          </a:p>
        </p:txBody>
      </p:sp>
      <p:sp>
        <p:nvSpPr>
          <p:cNvPr id="23" name="Text Placeholder 14">
            <a:extLst>
              <a:ext uri="{FF2B5EF4-FFF2-40B4-BE49-F238E27FC236}">
                <a16:creationId xmlns:a16="http://schemas.microsoft.com/office/drawing/2014/main" id="{8E76F955-6B23-4972-8E86-603F19ECF6C5}"/>
              </a:ext>
            </a:extLst>
          </p:cNvPr>
          <p:cNvSpPr>
            <a:spLocks noGrp="1"/>
          </p:cNvSpPr>
          <p:nvPr>
            <p:ph type="body" sz="quarter" idx="25" hasCustomPrompt="1"/>
          </p:nvPr>
        </p:nvSpPr>
        <p:spPr>
          <a:xfrm>
            <a:off x="921894" y="3528829"/>
            <a:ext cx="1393863" cy="492025"/>
          </a:xfrm>
          <a:prstGeom prst="rect">
            <a:avLst/>
          </a:prstGeom>
        </p:spPr>
        <p:txBody>
          <a:bodyPr anchor="ctr">
            <a:no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17" name="Text Placeholder 14">
            <a:extLst>
              <a:ext uri="{FF2B5EF4-FFF2-40B4-BE49-F238E27FC236}">
                <a16:creationId xmlns:a16="http://schemas.microsoft.com/office/drawing/2014/main" id="{DDA77547-4FF4-4B15-96F1-DC9B00175B43}"/>
              </a:ext>
            </a:extLst>
          </p:cNvPr>
          <p:cNvSpPr>
            <a:spLocks noGrp="1"/>
          </p:cNvSpPr>
          <p:nvPr>
            <p:ph type="body" sz="quarter" idx="19" hasCustomPrompt="1"/>
          </p:nvPr>
        </p:nvSpPr>
        <p:spPr>
          <a:xfrm>
            <a:off x="9940449" y="3528829"/>
            <a:ext cx="1380681" cy="492025"/>
          </a:xfrm>
          <a:prstGeom prst="rect">
            <a:avLst/>
          </a:prstGeom>
        </p:spPr>
        <p:txBody>
          <a:bodyPr anchor="ctr">
            <a:no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id="{6E6B6915-DFCC-44EB-9C61-6B7725D1B794}"/>
              </a:ext>
            </a:extLst>
          </p:cNvPr>
          <p:cNvSpPr>
            <a:spLocks noGrp="1"/>
          </p:cNvSpPr>
          <p:nvPr>
            <p:ph type="body" sz="quarter" idx="22" hasCustomPrompt="1"/>
          </p:nvPr>
        </p:nvSpPr>
        <p:spPr>
          <a:xfrm>
            <a:off x="2637747" y="4634331"/>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19" name="Text Placeholder 14">
            <a:extLst>
              <a:ext uri="{FF2B5EF4-FFF2-40B4-BE49-F238E27FC236}">
                <a16:creationId xmlns:a16="http://schemas.microsoft.com/office/drawing/2014/main" id="{6718CC56-7B04-41D0-A320-CCCDC20D7615}"/>
              </a:ext>
            </a:extLst>
          </p:cNvPr>
          <p:cNvSpPr>
            <a:spLocks noGrp="1"/>
          </p:cNvSpPr>
          <p:nvPr>
            <p:ph type="body" sz="quarter" idx="21" hasCustomPrompt="1"/>
          </p:nvPr>
        </p:nvSpPr>
        <p:spPr>
          <a:xfrm>
            <a:off x="4175224" y="4459860"/>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21" name="Text Placeholder 14">
            <a:extLst>
              <a:ext uri="{FF2B5EF4-FFF2-40B4-BE49-F238E27FC236}">
                <a16:creationId xmlns:a16="http://schemas.microsoft.com/office/drawing/2014/main" id="{778E1C09-B7DB-4CE7-A5B9-90BCF54448B8}"/>
              </a:ext>
            </a:extLst>
          </p:cNvPr>
          <p:cNvSpPr>
            <a:spLocks noGrp="1"/>
          </p:cNvSpPr>
          <p:nvPr>
            <p:ph type="body" sz="quarter" idx="23" hasCustomPrompt="1"/>
          </p:nvPr>
        </p:nvSpPr>
        <p:spPr>
          <a:xfrm>
            <a:off x="6552714" y="4321788"/>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16" name="Text Placeholder 14">
            <a:extLst>
              <a:ext uri="{FF2B5EF4-FFF2-40B4-BE49-F238E27FC236}">
                <a16:creationId xmlns:a16="http://schemas.microsoft.com/office/drawing/2014/main" id="{7CFA026C-42CE-4C20-9DDE-417FDF6CB43D}"/>
              </a:ext>
            </a:extLst>
          </p:cNvPr>
          <p:cNvSpPr>
            <a:spLocks noGrp="1"/>
          </p:cNvSpPr>
          <p:nvPr>
            <p:ph type="body" sz="quarter" idx="17" hasCustomPrompt="1"/>
          </p:nvPr>
        </p:nvSpPr>
        <p:spPr>
          <a:xfrm>
            <a:off x="5242517" y="5468790"/>
            <a:ext cx="1706965" cy="492025"/>
          </a:xfrm>
          <a:prstGeom prst="rect">
            <a:avLst/>
          </a:prstGeom>
        </p:spPr>
        <p:txBody>
          <a:bodyPr anchor="ctr">
            <a:norm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22" name="Text Placeholder 14">
            <a:extLst>
              <a:ext uri="{FF2B5EF4-FFF2-40B4-BE49-F238E27FC236}">
                <a16:creationId xmlns:a16="http://schemas.microsoft.com/office/drawing/2014/main" id="{0AFAA95F-1461-496C-BAB4-D5D0594554FF}"/>
              </a:ext>
            </a:extLst>
          </p:cNvPr>
          <p:cNvSpPr>
            <a:spLocks noGrp="1"/>
          </p:cNvSpPr>
          <p:nvPr>
            <p:ph type="body" sz="quarter" idx="24" hasCustomPrompt="1"/>
          </p:nvPr>
        </p:nvSpPr>
        <p:spPr>
          <a:xfrm>
            <a:off x="7801857" y="5195673"/>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31" name="Date Placeholder 2">
            <a:extLst>
              <a:ext uri="{FF2B5EF4-FFF2-40B4-BE49-F238E27FC236}">
                <a16:creationId xmlns:a16="http://schemas.microsoft.com/office/drawing/2014/main" id="{B8C04945-62C9-4964-8891-6D30EA90D21A}"/>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32" name="Footer Placeholder 3">
            <a:extLst>
              <a:ext uri="{FF2B5EF4-FFF2-40B4-BE49-F238E27FC236}">
                <a16:creationId xmlns:a16="http://schemas.microsoft.com/office/drawing/2014/main" id="{51029B8B-F669-4889-98DD-901661178D55}"/>
              </a:ext>
            </a:extLst>
          </p:cNvPr>
          <p:cNvSpPr>
            <a:spLocks noGrp="1"/>
          </p:cNvSpPr>
          <p:nvPr>
            <p:ph type="ftr" sz="quarter" idx="11"/>
          </p:nvPr>
        </p:nvSpPr>
        <p:spPr>
          <a:xfrm>
            <a:off x="4038600" y="6356350"/>
            <a:ext cx="4114800" cy="365125"/>
          </a:xfrm>
        </p:spPr>
        <p:txBody>
          <a:bodyPr/>
          <a:lstStyle>
            <a:lvl1pPr>
              <a:defRPr sz="900"/>
            </a:lvl1pPr>
          </a:lstStyle>
          <a:p>
            <a:pPr>
              <a:defRPr/>
            </a:pPr>
            <a:endParaRPr lang="en-US"/>
          </a:p>
        </p:txBody>
      </p:sp>
      <p:sp>
        <p:nvSpPr>
          <p:cNvPr id="33" name="Slide Number Placeholder 4">
            <a:extLst>
              <a:ext uri="{FF2B5EF4-FFF2-40B4-BE49-F238E27FC236}">
                <a16:creationId xmlns:a16="http://schemas.microsoft.com/office/drawing/2014/main" id="{7A0B84D6-438D-4B3B-B52C-6F5EC159BC73}"/>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823414874"/>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rgbClr val="4C7A7C"/>
                </a:solidFill>
                <a:latin typeface="+mj-lt"/>
                <a:ea typeface="+mj-ea"/>
                <a:cs typeface="+mj-cs"/>
              </a:defRPr>
            </a:lvl1pPr>
          </a:lstStyle>
          <a:p>
            <a:r>
              <a:rPr lang="en-US" dirty="0"/>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rgbClr val="4C7A7C"/>
                </a:solidFill>
                <a:latin typeface="+mj-lt"/>
                <a:ea typeface="+mj-ea"/>
                <a:cs typeface="+mj-cs"/>
              </a:defRPr>
            </a:lvl1pPr>
          </a:lstStyle>
          <a:p>
            <a:pPr lvl="0"/>
            <a:r>
              <a:rPr lang="en-US" dirty="0"/>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rgbClr val="4C7A7C"/>
                </a:solidFill>
                <a:latin typeface="+mj-lt"/>
                <a:ea typeface="+mj-ea"/>
                <a:cs typeface="+mj-cs"/>
              </a:defRPr>
            </a:lvl1pPr>
          </a:lstStyle>
          <a:p>
            <a:pPr lvl="0"/>
            <a:r>
              <a:rPr lang="en-US" dirty="0"/>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rgbClr val="4C7A7C"/>
                </a:solidFill>
                <a:latin typeface="+mj-lt"/>
                <a:ea typeface="+mj-ea"/>
                <a:cs typeface="+mj-cs"/>
              </a:defRPr>
            </a:lvl1pPr>
          </a:lstStyle>
          <a:p>
            <a:pPr lvl="0"/>
            <a:r>
              <a:rPr lang="en-US" dirty="0"/>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pPr>
              <a:defRPr/>
            </a:pPr>
            <a:endParaRPr lang="en-US"/>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3255738539"/>
      </p:ext>
    </p:extLst>
  </p:cSld>
  <p:clrMapOvr>
    <a:masterClrMapping/>
  </p:clrMapOvr>
  <p:hf hdr="0" ftr="0" dt="0"/>
  <p:extLst>
    <p:ext uri="{DCECCB84-F9BA-43D5-87BE-67443E8EF086}">
      <p15:sldGuideLst xmlns:p15="http://schemas.microsoft.com/office/powerpoint/2012/main">
        <p15:guide id="1" pos="30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pPr>
              <a:defRPr/>
            </a:pPr>
            <a:endParaRPr lang="en-US"/>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pPr>
              <a:defRPr/>
            </a:pPr>
            <a:endParaRPr lang="en-US"/>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83550484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rgbClr val="4C7A7C"/>
              </a:solidFill>
            </a:endParaRPr>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rgbClr val="4C7A7C"/>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rgbClr val="4C7A7C"/>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rgbClr val="4C7A7C"/>
                </a:solidFill>
                <a:latin typeface="+mj-lt"/>
              </a:defRPr>
            </a:lvl1pPr>
          </a:lstStyle>
          <a:p>
            <a:pPr lvl="0"/>
            <a:r>
              <a:rPr lang="en-US" noProof="0" dirty="0"/>
              <a:t>Year</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rgbClr val="4C7A7C"/>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rgbClr val="4C7A7C"/>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pPr>
              <a:defRPr/>
            </a:pPr>
            <a:endParaRPr lang="en-US"/>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3474528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pPr>
              <a:defRPr/>
            </a:pPr>
            <a:endParaRPr lang="en-US"/>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pPr>
              <a:defRPr/>
            </a:pPr>
            <a:endParaRPr lang="en-US"/>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
        <p:nvSpPr>
          <p:cNvPr id="8" name="Content Placeholder 7">
            <a:extLst>
              <a:ext uri="{FF2B5EF4-FFF2-40B4-BE49-F238E27FC236}">
                <a16:creationId xmlns:a16="http://schemas.microsoft.com/office/drawing/2014/main" id="{24CE0E97-85AE-BE9D-BB93-C4A7A78A64A9}"/>
              </a:ext>
            </a:extLst>
          </p:cNvPr>
          <p:cNvSpPr>
            <a:spLocks noGrp="1"/>
          </p:cNvSpPr>
          <p:nvPr>
            <p:ph sz="quarter" idx="16"/>
          </p:nvPr>
        </p:nvSpPr>
        <p:spPr>
          <a:xfrm>
            <a:off x="838200" y="2138363"/>
            <a:ext cx="10515600" cy="3695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3968026"/>
      </p:ext>
    </p:extLst>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pPr>
              <a:defRPr/>
            </a:pPr>
            <a:endParaRPr lang="en-US"/>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pPr>
              <a:defRPr/>
            </a:pPr>
            <a:endParaRPr lang="en-US"/>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pPr>
              <a:defRPr/>
            </a:pPr>
            <a:fld id="{744609FD-4067-4CB1-8E9D-9171216A7F50}" type="slidenum">
              <a:rPr lang="en-US" smtClean="0"/>
              <a:pPr>
                <a:defRPr/>
              </a:pPr>
              <a:t>‹#›</a:t>
            </a:fld>
            <a:endParaRPr lang="en-US"/>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517974"/>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887324845"/>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2" pos="93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pPr>
              <a:defRPr/>
            </a:pPr>
            <a:fld id="{744609FD-4067-4CB1-8E9D-9171216A7F50}" type="slidenum">
              <a:rPr lang="en-US" smtClean="0"/>
              <a:pPr>
                <a:defRPr/>
              </a:pPr>
              <a:t>‹#›</a:t>
            </a:fld>
            <a:endParaRPr lang="en-US"/>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645971477"/>
      </p:ext>
    </p:extLst>
  </p:cSld>
  <p:clrMapOvr>
    <a:overrideClrMapping bg1="dk1" tx1="lt1" bg2="dk2" tx2="lt2" accent1="accent1" accent2="accent2" accent3="accent3" accent4="accent4" accent5="accent5" accent6="accent6" hlink="hlink" folHlink="folHlink"/>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3085519051"/>
      </p:ext>
    </p:extLst>
  </p:cSld>
  <p:clrMapOvr>
    <a:overrideClrMapping bg1="lt1" tx1="dk1" bg2="lt2" tx2="dk2" accent1="accent1" accent2="accent2" accent3="accent3" accent4="accent4" accent5="accent5" accent6="accent6" hlink="hlink" folHlink="folHlink"/>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pPr>
              <a:defRPr/>
            </a:pPr>
            <a:endParaRPr lang="en-US"/>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631152742"/>
      </p:ext>
    </p:extLst>
  </p:cSld>
  <p:clrMapOvr>
    <a:masterClrMapping/>
  </p:clrMapOvr>
  <p:hf hdr="0" ftr="0" dt="0"/>
  <p:extLst>
    <p:ext uri="{DCECCB84-F9BA-43D5-87BE-67443E8EF086}">
      <p15:sldGuideLst xmlns:p15="http://schemas.microsoft.com/office/powerpoint/2012/main">
        <p15:guide id="1" pos="300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pPr>
              <a:defRPr/>
            </a:pPr>
            <a:endParaRPr lang="en-US"/>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pPr>
              <a:defRPr/>
            </a:pPr>
            <a:endParaRPr lang="en-US"/>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98870107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rgbClr val="4C7A7C"/>
                </a:solidFill>
                <a:latin typeface="+mj-lt"/>
                <a:ea typeface="+mj-ea"/>
                <a:cs typeface="+mj-cs"/>
              </a:defRPr>
            </a:lvl1pPr>
          </a:lstStyle>
          <a:p>
            <a:pPr lvl="0"/>
            <a:r>
              <a:rPr lang="en-US" dirty="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rgbClr val="4C7A7C"/>
                </a:solidFill>
                <a:latin typeface="+mj-lt"/>
                <a:ea typeface="+mj-ea"/>
                <a:cs typeface="+mj-cs"/>
              </a:defRPr>
            </a:lvl1pPr>
          </a:lstStyle>
          <a:p>
            <a:pPr lvl="0"/>
            <a:r>
              <a:rPr lang="en-US" dirty="0"/>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rgbClr val="4C7A7C"/>
                </a:solidFill>
                <a:latin typeface="+mj-lt"/>
                <a:ea typeface="+mj-ea"/>
                <a:cs typeface="+mj-cs"/>
              </a:defRPr>
            </a:lvl1pPr>
          </a:lstStyle>
          <a:p>
            <a:pPr lvl="0"/>
            <a:r>
              <a:rPr lang="en-US" dirty="0"/>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rgbClr val="4C7A7C"/>
                </a:solidFill>
                <a:latin typeface="+mj-lt"/>
                <a:ea typeface="+mj-ea"/>
                <a:cs typeface="+mj-cs"/>
              </a:defRPr>
            </a:lvl1pPr>
          </a:lstStyle>
          <a:p>
            <a:pPr lvl="0"/>
            <a:r>
              <a:rPr lang="en-US" dirty="0"/>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pPr>
              <a:defRPr/>
            </a:pPr>
            <a:endParaRPr lang="en-US"/>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pPr>
              <a:defRPr/>
            </a:pPr>
            <a:endParaRPr lang="en-US"/>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pPr>
              <a:defRPr/>
            </a:pPr>
            <a:fld id="{744609FD-4067-4CB1-8E9D-9171216A7F50}" type="slidenum">
              <a:rPr lang="en-US" smtClean="0"/>
              <a:pPr>
                <a:defRPr/>
              </a:pPr>
              <a:t>‹#›</a:t>
            </a:fld>
            <a:endParaRPr lang="en-US"/>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251199902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pPr>
              <a:defRPr/>
            </a:pPr>
            <a:endParaRPr lang="en-US"/>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pPr>
              <a:defRPr/>
            </a:pPr>
            <a:endParaRPr lang="en-US"/>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426254752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51659083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pPr>
              <a:defRPr/>
            </a:pPr>
            <a:endParaRPr lang="en-US"/>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pPr>
              <a:defRPr/>
            </a:pPr>
            <a:endParaRPr lang="en-US"/>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21942847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rgbClr val="4C7A7C"/>
                </a:solidFill>
                <a:latin typeface="+mj-lt"/>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258777535"/>
      </p:ext>
    </p:extLst>
  </p:cSld>
  <p:clrMapOvr>
    <a:overrideClrMapping bg1="lt1" tx1="dk1" bg2="lt2" tx2="dk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166283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6671996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Lst>
  <p:hf hdr="0" ftr="0" dt="0"/>
  <p:txStyles>
    <p:titleStyle>
      <a:lvl1pPr algn="l" defTabSz="914400" rtl="0" eaLnBrk="1" latinLnBrk="0" hangingPunct="1">
        <a:lnSpc>
          <a:spcPct val="90000"/>
        </a:lnSpc>
        <a:spcBef>
          <a:spcPct val="0"/>
        </a:spcBef>
        <a:buNone/>
        <a:defRPr sz="4400" kern="1200" cap="all" baseline="0">
          <a:solidFill>
            <a:srgbClr val="4C7A7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C7A7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C7A7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C7A7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C7A7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C7A7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31.png"/><Relationship Id="rId2" Type="http://schemas.openxmlformats.org/officeDocument/2006/relationships/image" Target="../media/image57.jpeg"/><Relationship Id="rId1" Type="http://schemas.openxmlformats.org/officeDocument/2006/relationships/slideLayout" Target="../slideLayouts/slideLayout9.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jpeg"/></Relationships>
</file>

<file path=ppt/slides/_rels/slide1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64.png"/><Relationship Id="rId4" Type="http://schemas.openxmlformats.org/officeDocument/2006/relationships/image" Target="../media/image63.jp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31.png"/><Relationship Id="rId2" Type="http://schemas.openxmlformats.org/officeDocument/2006/relationships/image" Target="../media/image41.png"/><Relationship Id="rId1" Type="http://schemas.openxmlformats.org/officeDocument/2006/relationships/slideLayout" Target="../slideLayouts/slideLayout41.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image" Target="../media/image52.emf"/></Relationships>
</file>

<file path=ppt/slides/_rels/slide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54.emf"/></Relationships>
</file>

<file path=ppt/slides/_rels/slide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95D6D6A-4A9C-DA41-5B1E-ABBAF6EACEC4}"/>
              </a:ext>
            </a:extLst>
          </p:cNvPr>
          <p:cNvSpPr>
            <a:spLocks noGrp="1"/>
          </p:cNvSpPr>
          <p:nvPr>
            <p:ph type="ctrTitle"/>
          </p:nvPr>
        </p:nvSpPr>
        <p:spPr>
          <a:xfrm>
            <a:off x="3276600" y="1615736"/>
            <a:ext cx="9067800" cy="1524735"/>
          </a:xfrm>
        </p:spPr>
        <p:txBody>
          <a:bodyPr/>
          <a:lstStyle/>
          <a:p>
            <a:r>
              <a:rPr lang="en-US" sz="3600" b="1" dirty="0"/>
              <a:t>Introduction to the National Dental Practice-Based Research Network</a:t>
            </a:r>
            <a:endParaRPr lang="en-US" sz="3600" dirty="0"/>
          </a:p>
        </p:txBody>
      </p:sp>
      <p:sp>
        <p:nvSpPr>
          <p:cNvPr id="11" name="Subtitle 2">
            <a:extLst>
              <a:ext uri="{FF2B5EF4-FFF2-40B4-BE49-F238E27FC236}">
                <a16:creationId xmlns:a16="http://schemas.microsoft.com/office/drawing/2014/main" id="{54F25F5E-8812-9F0C-1AC5-B3F5E2947886}"/>
              </a:ext>
            </a:extLst>
          </p:cNvPr>
          <p:cNvSpPr>
            <a:spLocks noGrp="1"/>
          </p:cNvSpPr>
          <p:nvPr>
            <p:ph type="subTitle" idx="1"/>
          </p:nvPr>
        </p:nvSpPr>
        <p:spPr>
          <a:xfrm>
            <a:off x="3276600" y="3238103"/>
            <a:ext cx="5170170" cy="3483372"/>
          </a:xfrm>
        </p:spPr>
        <p:txBody>
          <a:bodyPr/>
          <a:lstStyle/>
          <a:p>
            <a:r>
              <a:rPr lang="en-US" sz="1400" b="0" dirty="0">
                <a:solidFill>
                  <a:srgbClr val="002060"/>
                </a:solidFill>
                <a:effectLst/>
                <a:ea typeface="Calibri" panose="020F0502020204030204" pitchFamily="34" charset="0"/>
              </a:rPr>
              <a:t>[INSERT YOUR NAME </a:t>
            </a:r>
            <a:r>
              <a:rPr lang="en-US" sz="1400" b="0" dirty="0">
                <a:solidFill>
                  <a:srgbClr val="002060"/>
                </a:solidFill>
                <a:ea typeface="Calibri" panose="020F0502020204030204" pitchFamily="34" charset="0"/>
              </a:rPr>
              <a:t>AND OTHER INFORMATION </a:t>
            </a:r>
            <a:r>
              <a:rPr lang="en-US" sz="1400" b="0" dirty="0">
                <a:solidFill>
                  <a:srgbClr val="002060"/>
                </a:solidFill>
                <a:effectLst/>
                <a:ea typeface="Calibri" panose="020F0502020204030204" pitchFamily="34" charset="0"/>
              </a:rPr>
              <a:t>HERE]</a:t>
            </a:r>
          </a:p>
          <a:p>
            <a:endParaRPr lang="en-US" dirty="0">
              <a:solidFill>
                <a:srgbClr val="002060"/>
              </a:solidFill>
              <a:ea typeface="Calibri" panose="020F0502020204030204" pitchFamily="34" charset="0"/>
            </a:endParaRPr>
          </a:p>
          <a:p>
            <a:endParaRPr lang="en-US" dirty="0">
              <a:solidFill>
                <a:srgbClr val="002060"/>
              </a:solidFill>
              <a:ea typeface="Calibri" panose="020F0502020204030204" pitchFamily="34" charset="0"/>
            </a:endParaRPr>
          </a:p>
          <a:p>
            <a:endParaRPr lang="en-US" dirty="0">
              <a:solidFill>
                <a:srgbClr val="002060"/>
              </a:solidFill>
              <a:ea typeface="Calibri" panose="020F0502020204030204" pitchFamily="34" charset="0"/>
            </a:endParaRPr>
          </a:p>
          <a:p>
            <a:endParaRPr lang="en-US" dirty="0">
              <a:solidFill>
                <a:srgbClr val="002060"/>
              </a:solidFill>
              <a:ea typeface="Calibri" panose="020F0502020204030204" pitchFamily="34" charset="0"/>
            </a:endParaRPr>
          </a:p>
          <a:p>
            <a:endParaRPr lang="en-US" dirty="0">
              <a:solidFill>
                <a:srgbClr val="002060"/>
              </a:solidFill>
              <a:ea typeface="Calibri" panose="020F0502020204030204" pitchFamily="34" charset="0"/>
            </a:endParaRPr>
          </a:p>
          <a:p>
            <a:endParaRPr lang="en-US" dirty="0">
              <a:solidFill>
                <a:srgbClr val="002060"/>
              </a:solidFill>
              <a:ea typeface="Calibri" panose="020F0502020204030204" pitchFamily="34" charset="0"/>
            </a:endParaRPr>
          </a:p>
          <a:p>
            <a:r>
              <a:rPr lang="en-US" sz="1100" dirty="0">
                <a:solidFill>
                  <a:srgbClr val="002060"/>
                </a:solidFill>
                <a:cs typeface="Calibri" pitchFamily="34" charset="0"/>
              </a:rPr>
              <a:t>Support: U.S. NIH grants U19-DE-28717 and U01-DE-28727</a:t>
            </a:r>
            <a:endParaRPr lang="en-US" sz="1400" b="0" dirty="0">
              <a:solidFill>
                <a:srgbClr val="002060"/>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C8F4BE5D-E4B1-756F-8A38-322BBAD57C8A}"/>
              </a:ext>
            </a:extLst>
          </p:cNvPr>
          <p:cNvSpPr>
            <a:spLocks noGrp="1"/>
          </p:cNvSpPr>
          <p:nvPr>
            <p:ph type="sldNum" sz="quarter" idx="12"/>
          </p:nvPr>
        </p:nvSpPr>
        <p:spPr/>
        <p:txBody>
          <a:bodyPr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9145C26A-A1FF-43C3-A5B2-8687DAA70F50}" type="slidenum">
              <a:rPr kumimoji="0" lang="en-US" sz="900" b="1"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a:t>
            </a:fld>
            <a:endParaRPr kumimoji="0" lang="en-US" sz="900" b="1" i="0" u="none" strike="noStrike" kern="1200" cap="none" spc="0" normalizeH="0" baseline="0" noProof="0" dirty="0">
              <a:ln>
                <a:noFill/>
              </a:ln>
              <a:solidFill>
                <a:prstClr val="white"/>
              </a:solidFill>
              <a:effectLst/>
              <a:uLnTx/>
              <a:uFillTx/>
              <a:latin typeface="Arial" charset="0"/>
              <a:ea typeface="+mn-ea"/>
              <a:cs typeface="+mn-cs"/>
            </a:endParaRPr>
          </a:p>
        </p:txBody>
      </p:sp>
      <p:pic>
        <p:nvPicPr>
          <p:cNvPr id="6" name="Picture 5" descr="A logo with a map and a red circle&#10;&#10;Description automatically generated">
            <a:extLst>
              <a:ext uri="{FF2B5EF4-FFF2-40B4-BE49-F238E27FC236}">
                <a16:creationId xmlns:a16="http://schemas.microsoft.com/office/drawing/2014/main" id="{C6BC37CA-A8EA-CE28-7546-D5AFF51D50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3498463"/>
            <a:ext cx="3886200" cy="2915863"/>
          </a:xfrm>
          <a:prstGeom prst="rect">
            <a:avLst/>
          </a:prstGeom>
        </p:spPr>
      </p:pic>
    </p:spTree>
    <p:extLst>
      <p:ext uri="{BB962C8B-B14F-4D97-AF65-F5344CB8AC3E}">
        <p14:creationId xmlns:p14="http://schemas.microsoft.com/office/powerpoint/2010/main" val="90427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5E2A9-B0D8-5777-D71C-7A8B9ABA2B3D}"/>
              </a:ext>
            </a:extLst>
          </p:cNvPr>
          <p:cNvSpPr>
            <a:spLocks noGrp="1"/>
          </p:cNvSpPr>
          <p:nvPr>
            <p:ph type="title"/>
          </p:nvPr>
        </p:nvSpPr>
        <p:spPr>
          <a:xfrm>
            <a:off x="1018778" y="927496"/>
            <a:ext cx="10154444" cy="1325563"/>
          </a:xfrm>
        </p:spPr>
        <p:txBody>
          <a:bodyPr anchor="ctr">
            <a:noAutofit/>
          </a:bodyPr>
          <a:lstStyle/>
          <a:p>
            <a:pPr>
              <a:defRPr/>
            </a:pPr>
            <a:r>
              <a:rPr lang="en-US" sz="4800" b="1" dirty="0"/>
              <a:t>We are with you every step </a:t>
            </a:r>
            <a:br>
              <a:rPr lang="en-US" sz="4800" b="1" dirty="0"/>
            </a:br>
            <a:r>
              <a:rPr lang="en-US" sz="4800" b="1" dirty="0"/>
              <a:t>of the way!</a:t>
            </a:r>
          </a:p>
        </p:txBody>
      </p:sp>
      <p:sp>
        <p:nvSpPr>
          <p:cNvPr id="7" name="Text Placeholder 2">
            <a:extLst>
              <a:ext uri="{FF2B5EF4-FFF2-40B4-BE49-F238E27FC236}">
                <a16:creationId xmlns:a16="http://schemas.microsoft.com/office/drawing/2014/main" id="{E83672B3-5362-64EF-2EFB-D993AA0E6512}"/>
              </a:ext>
            </a:extLst>
          </p:cNvPr>
          <p:cNvSpPr>
            <a:spLocks noGrp="1"/>
          </p:cNvSpPr>
          <p:nvPr>
            <p:ph type="body" idx="1"/>
          </p:nvPr>
        </p:nvSpPr>
        <p:spPr>
          <a:xfrm>
            <a:off x="1243438" y="2253059"/>
            <a:ext cx="2882475" cy="823912"/>
          </a:xfrm>
        </p:spPr>
        <p:txBody>
          <a:bodyPr/>
          <a:lstStyle/>
          <a:p>
            <a:r>
              <a:rPr lang="en-US" sz="2800" dirty="0"/>
              <a:t>registration</a:t>
            </a:r>
          </a:p>
        </p:txBody>
      </p:sp>
      <p:pic>
        <p:nvPicPr>
          <p:cNvPr id="25" name="Content Placeholder 24" descr="Close-up of two people's hands pointing at laptop screen with stack of 4 books in background, one person holding a pen">
            <a:extLst>
              <a:ext uri="{FF2B5EF4-FFF2-40B4-BE49-F238E27FC236}">
                <a16:creationId xmlns:a16="http://schemas.microsoft.com/office/drawing/2014/main" id="{B7A07C61-6F57-7516-E468-C2ED044F85D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65494" y="3337850"/>
            <a:ext cx="3194051" cy="2129367"/>
          </a:xfrm>
        </p:spPr>
      </p:pic>
      <p:sp>
        <p:nvSpPr>
          <p:cNvPr id="11" name="Text Placeholder 4">
            <a:extLst>
              <a:ext uri="{FF2B5EF4-FFF2-40B4-BE49-F238E27FC236}">
                <a16:creationId xmlns:a16="http://schemas.microsoft.com/office/drawing/2014/main" id="{05A17CDE-9F57-3FC4-A82D-1427AC3C5639}"/>
              </a:ext>
            </a:extLst>
          </p:cNvPr>
          <p:cNvSpPr>
            <a:spLocks noGrp="1"/>
          </p:cNvSpPr>
          <p:nvPr>
            <p:ph type="body" sz="quarter" idx="3"/>
          </p:nvPr>
        </p:nvSpPr>
        <p:spPr>
          <a:xfrm>
            <a:off x="4647999" y="2253059"/>
            <a:ext cx="2896671" cy="823912"/>
          </a:xfrm>
        </p:spPr>
        <p:txBody>
          <a:bodyPr/>
          <a:lstStyle/>
          <a:p>
            <a:r>
              <a:rPr lang="en-US" sz="2800" dirty="0"/>
              <a:t>investigation</a:t>
            </a:r>
          </a:p>
        </p:txBody>
      </p:sp>
      <p:pic>
        <p:nvPicPr>
          <p:cNvPr id="27" name="Content Placeholder 26" descr="Doctor holding light">
            <a:extLst>
              <a:ext uri="{FF2B5EF4-FFF2-40B4-BE49-F238E27FC236}">
                <a16:creationId xmlns:a16="http://schemas.microsoft.com/office/drawing/2014/main" id="{19D4C1D5-51AB-549B-E009-A3E23FA05276}"/>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469310" y="3333617"/>
            <a:ext cx="3208122" cy="2138748"/>
          </a:xfrm>
        </p:spPr>
      </p:pic>
      <p:sp>
        <p:nvSpPr>
          <p:cNvPr id="15" name="Text Placeholder 6">
            <a:extLst>
              <a:ext uri="{FF2B5EF4-FFF2-40B4-BE49-F238E27FC236}">
                <a16:creationId xmlns:a16="http://schemas.microsoft.com/office/drawing/2014/main" id="{9D052317-C699-C675-2222-7EAA05F95E94}"/>
              </a:ext>
            </a:extLst>
          </p:cNvPr>
          <p:cNvSpPr>
            <a:spLocks noGrp="1"/>
          </p:cNvSpPr>
          <p:nvPr>
            <p:ph type="body" idx="13"/>
          </p:nvPr>
        </p:nvSpPr>
        <p:spPr>
          <a:xfrm>
            <a:off x="8200145" y="2284956"/>
            <a:ext cx="2882475" cy="823912"/>
          </a:xfrm>
        </p:spPr>
        <p:txBody>
          <a:bodyPr/>
          <a:lstStyle/>
          <a:p>
            <a:r>
              <a:rPr lang="en-US" sz="2800" dirty="0"/>
              <a:t>publication</a:t>
            </a:r>
          </a:p>
        </p:txBody>
      </p:sp>
      <p:pic>
        <p:nvPicPr>
          <p:cNvPr id="29" name="Content Placeholder 28" descr="Stack of magazines on table">
            <a:extLst>
              <a:ext uri="{FF2B5EF4-FFF2-40B4-BE49-F238E27FC236}">
                <a16:creationId xmlns:a16="http://schemas.microsoft.com/office/drawing/2014/main" id="{11D15E56-75DF-5704-2646-675067786598}"/>
              </a:ext>
            </a:extLst>
          </p:cNvPr>
          <p:cNvPicPr>
            <a:picLocks noGrp="1" noChangeAspect="1"/>
          </p:cNvPicPr>
          <p:nvPr>
            <p:ph sz="half" idx="14"/>
          </p:nvPr>
        </p:nvPicPr>
        <p:blipFill>
          <a:blip r:embed="rId4" cstate="print">
            <a:extLst>
              <a:ext uri="{28A0092B-C50C-407E-A947-70E740481C1C}">
                <a14:useLocalDpi xmlns:a14="http://schemas.microsoft.com/office/drawing/2010/main" val="0"/>
              </a:ext>
            </a:extLst>
          </a:blip>
          <a:stretch>
            <a:fillRect/>
          </a:stretch>
        </p:blipFill>
        <p:spPr>
          <a:xfrm>
            <a:off x="7888569" y="3336677"/>
            <a:ext cx="3194051" cy="2131966"/>
          </a:xfrm>
        </p:spPr>
      </p:pic>
      <p:sp>
        <p:nvSpPr>
          <p:cNvPr id="19" name="Slide Number Placeholder 8">
            <a:extLst>
              <a:ext uri="{FF2B5EF4-FFF2-40B4-BE49-F238E27FC236}">
                <a16:creationId xmlns:a16="http://schemas.microsoft.com/office/drawing/2014/main" id="{151413BE-17A0-6BE0-E503-5FECDA8252A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744609FD-4067-4CB1-8E9D-9171216A7F50}" type="slidenum">
              <a:rPr kumimoji="0" lang="en-US" sz="900" b="1" i="0" u="none" strike="noStrike" kern="1200" cap="none" spc="0" normalizeH="0" baseline="0" noProof="0" smtClean="0">
                <a:ln>
                  <a:noFill/>
                </a:ln>
                <a:solidFill>
                  <a:srgbClr val="9DBFBB">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10</a:t>
            </a:fld>
            <a:endParaRPr kumimoji="0" lang="en-US" sz="900" b="1" i="0" u="none" strike="noStrike" kern="1200" cap="none" spc="0" normalizeH="0" baseline="0" noProof="0" dirty="0">
              <a:ln>
                <a:noFill/>
              </a:ln>
              <a:solidFill>
                <a:srgbClr val="9DBFBB">
                  <a:tint val="75000"/>
                </a:srgbClr>
              </a:solidFill>
              <a:effectLst/>
              <a:uLnTx/>
              <a:uFillTx/>
              <a:latin typeface="Arial" charset="0"/>
              <a:ea typeface="+mn-ea"/>
              <a:cs typeface="+mn-cs"/>
            </a:endParaRPr>
          </a:p>
        </p:txBody>
      </p:sp>
      <p:pic>
        <p:nvPicPr>
          <p:cNvPr id="32" name="Graphic 31" descr="Line arrow: Slight curve with solid fill">
            <a:extLst>
              <a:ext uri="{FF2B5EF4-FFF2-40B4-BE49-F238E27FC236}">
                <a16:creationId xmlns:a16="http://schemas.microsoft.com/office/drawing/2014/main" id="{A844E4A3-F7E0-8883-6F5F-695F1D2001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48028" y="2580144"/>
            <a:ext cx="623034" cy="623034"/>
          </a:xfrm>
          <a:prstGeom prst="rect">
            <a:avLst/>
          </a:prstGeom>
        </p:spPr>
      </p:pic>
      <p:pic>
        <p:nvPicPr>
          <p:cNvPr id="33" name="Graphic 32" descr="Line arrow: Slight curve with solid fill">
            <a:extLst>
              <a:ext uri="{FF2B5EF4-FFF2-40B4-BE49-F238E27FC236}">
                <a16:creationId xmlns:a16="http://schemas.microsoft.com/office/drawing/2014/main" id="{99AEFA32-32BE-8E01-1BDB-FECFC55A26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60890" y="2596679"/>
            <a:ext cx="623034" cy="623034"/>
          </a:xfrm>
          <a:prstGeom prst="rect">
            <a:avLst/>
          </a:prstGeom>
        </p:spPr>
      </p:pic>
      <p:pic>
        <p:nvPicPr>
          <p:cNvPr id="34" name="Picture 33" descr="A logo with a map and a red circle&#10;&#10;Description automatically generated">
            <a:extLst>
              <a:ext uri="{FF2B5EF4-FFF2-40B4-BE49-F238E27FC236}">
                <a16:creationId xmlns:a16="http://schemas.microsoft.com/office/drawing/2014/main" id="{80782D67-EF31-574B-B302-51AA83BFDB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500" y="5728096"/>
            <a:ext cx="1295399" cy="971954"/>
          </a:xfrm>
          <a:prstGeom prst="rect">
            <a:avLst/>
          </a:prstGeom>
        </p:spPr>
      </p:pic>
    </p:spTree>
    <p:extLst>
      <p:ext uri="{BB962C8B-B14F-4D97-AF65-F5344CB8AC3E}">
        <p14:creationId xmlns:p14="http://schemas.microsoft.com/office/powerpoint/2010/main" val="404251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1"/>
            </a:gs>
          </a:gsLst>
          <a:lin ang="189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533400" y="296693"/>
            <a:ext cx="8446301" cy="1314996"/>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So, why should </a:t>
            </a:r>
            <a:r>
              <a:rPr kumimoji="0" lang="en-US" sz="4400" b="1"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YOU</a:t>
            </a:r>
            <a:r>
              <a:rPr kumimoji="0" lang="en-US" sz="44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join the network?</a:t>
            </a:r>
          </a:p>
        </p:txBody>
      </p:sp>
      <p:sp>
        <p:nvSpPr>
          <p:cNvPr id="31747" name="Text Box 5"/>
          <p:cNvSpPr txBox="1">
            <a:spLocks noChangeArrowheads="1"/>
          </p:cNvSpPr>
          <p:nvPr/>
        </p:nvSpPr>
        <p:spPr bwMode="auto">
          <a:xfrm>
            <a:off x="699151" y="1817323"/>
            <a:ext cx="4730425" cy="4732261"/>
          </a:xfrm>
          <a:prstGeom prst="rect">
            <a:avLst/>
          </a:prstGeom>
        </p:spPr>
        <p:txBody>
          <a:bodyPr vert="horz" lIns="91440" tIns="45720" rIns="91440" bIns="45720" rtlCol="0">
            <a:normAutofit fontScale="85000" lnSpcReduction="20000"/>
          </a:bodyPr>
          <a:lstStyle>
            <a:lvl1pPr eaLnBrk="0" hangingPunct="0">
              <a:defRPr sz="2400" b="1">
                <a:solidFill>
                  <a:srgbClr val="336600"/>
                </a:solidFill>
                <a:latin typeface="Arial" pitchFamily="34" charset="0"/>
              </a:defRPr>
            </a:lvl1pPr>
            <a:lvl2pPr marL="742950" indent="-285750" eaLnBrk="0" hangingPunct="0">
              <a:defRPr sz="2400" b="1">
                <a:solidFill>
                  <a:srgbClr val="336600"/>
                </a:solidFill>
                <a:latin typeface="Arial" pitchFamily="34" charset="0"/>
              </a:defRPr>
            </a:lvl2pPr>
            <a:lvl3pPr marL="1143000" indent="-228600" eaLnBrk="0" hangingPunct="0">
              <a:defRPr sz="2400" b="1">
                <a:solidFill>
                  <a:srgbClr val="336600"/>
                </a:solidFill>
                <a:latin typeface="Arial" pitchFamily="34" charset="0"/>
              </a:defRPr>
            </a:lvl3pPr>
            <a:lvl4pPr marL="1600200" indent="-228600" eaLnBrk="0" hangingPunct="0">
              <a:defRPr sz="2400" b="1">
                <a:solidFill>
                  <a:srgbClr val="336600"/>
                </a:solidFill>
                <a:latin typeface="Arial" pitchFamily="34" charset="0"/>
              </a:defRPr>
            </a:lvl4pPr>
            <a:lvl5pPr marL="2057400" indent="-228600" eaLnBrk="0" hangingPunct="0">
              <a:defRPr sz="2400" b="1">
                <a:solidFill>
                  <a:srgbClr val="336600"/>
                </a:solidFill>
                <a:latin typeface="Arial" pitchFamily="34" charset="0"/>
              </a:defRPr>
            </a:lvl5pPr>
            <a:lvl6pPr marL="2514600" indent="-228600" algn="ctr" eaLnBrk="0" fontAlgn="base" hangingPunct="0">
              <a:spcBef>
                <a:spcPct val="0"/>
              </a:spcBef>
              <a:spcAft>
                <a:spcPct val="0"/>
              </a:spcAft>
              <a:defRPr sz="2400" b="1">
                <a:solidFill>
                  <a:srgbClr val="336600"/>
                </a:solidFill>
                <a:latin typeface="Arial" pitchFamily="34" charset="0"/>
              </a:defRPr>
            </a:lvl6pPr>
            <a:lvl7pPr marL="2971800" indent="-228600" algn="ctr" eaLnBrk="0" fontAlgn="base" hangingPunct="0">
              <a:spcBef>
                <a:spcPct val="0"/>
              </a:spcBef>
              <a:spcAft>
                <a:spcPct val="0"/>
              </a:spcAft>
              <a:defRPr sz="2400" b="1">
                <a:solidFill>
                  <a:srgbClr val="336600"/>
                </a:solidFill>
                <a:latin typeface="Arial" pitchFamily="34" charset="0"/>
              </a:defRPr>
            </a:lvl7pPr>
            <a:lvl8pPr marL="3429000" indent="-228600" algn="ctr" eaLnBrk="0" fontAlgn="base" hangingPunct="0">
              <a:spcBef>
                <a:spcPct val="0"/>
              </a:spcBef>
              <a:spcAft>
                <a:spcPct val="0"/>
              </a:spcAft>
              <a:defRPr sz="2400" b="1">
                <a:solidFill>
                  <a:srgbClr val="336600"/>
                </a:solidFill>
                <a:latin typeface="Arial" pitchFamily="34" charset="0"/>
              </a:defRPr>
            </a:lvl8pPr>
            <a:lvl9pPr marL="3886200" indent="-228600" algn="ctr" eaLnBrk="0" fontAlgn="base" hangingPunct="0">
              <a:spcBef>
                <a:spcPct val="0"/>
              </a:spcBef>
              <a:spcAft>
                <a:spcPct val="0"/>
              </a:spcAft>
              <a:defRPr sz="2400" b="1">
                <a:solidFill>
                  <a:srgbClr val="336600"/>
                </a:solidFill>
                <a:latin typeface="Arial" pitchFamily="34" charset="0"/>
              </a:defRPr>
            </a:lvl9pPr>
          </a:lstStyle>
          <a:p>
            <a:pPr marL="571500" marR="0" lvl="0" indent="-457200" algn="l" defTabSz="914400" rtl="0" eaLnBrk="1" fontAlgn="auto" latinLnBrk="0" hangingPunct="1">
              <a:lnSpc>
                <a:spcPct val="90000"/>
              </a:lnSpc>
              <a:spcBef>
                <a:spcPts val="0"/>
              </a:spcBef>
              <a:spcAft>
                <a:spcPts val="2025"/>
              </a:spcAft>
              <a:buClr>
                <a:prstClr val="white"/>
              </a:buClr>
              <a:buSzTx/>
              <a:buFont typeface="Wingdings" panose="05000000000000000000" pitchFamily="2" charset="2"/>
              <a:buChar char="ü"/>
              <a:tabLst/>
              <a:defRPr/>
            </a:pPr>
            <a:r>
              <a:rPr kumimoji="0" lang="en-US" sz="2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It’s free</a:t>
            </a:r>
          </a:p>
          <a:p>
            <a:pPr marL="571500" marR="0" lvl="0" indent="-457200" algn="l" defTabSz="914400" rtl="0" eaLnBrk="1" fontAlgn="auto" latinLnBrk="0" hangingPunct="1">
              <a:lnSpc>
                <a:spcPct val="90000"/>
              </a:lnSpc>
              <a:spcBef>
                <a:spcPts val="0"/>
              </a:spcBef>
              <a:spcAft>
                <a:spcPts val="2025"/>
              </a:spcAft>
              <a:buClr>
                <a:prstClr val="white"/>
              </a:buClr>
              <a:buSzTx/>
              <a:buFont typeface="Wingdings" panose="05000000000000000000" pitchFamily="2" charset="2"/>
              <a:buChar char="ü"/>
              <a:tabLst/>
              <a:defRPr/>
            </a:pPr>
            <a:r>
              <a:rPr kumimoji="0" lang="en-US" sz="2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Receive research information that is free from bias and based on evidence</a:t>
            </a:r>
          </a:p>
          <a:p>
            <a:pPr marL="571500" marR="0" lvl="0" indent="-457200" algn="l" defTabSz="914400" rtl="0" eaLnBrk="1" fontAlgn="auto" latinLnBrk="0" hangingPunct="1">
              <a:lnSpc>
                <a:spcPct val="90000"/>
              </a:lnSpc>
              <a:spcBef>
                <a:spcPts val="0"/>
              </a:spcBef>
              <a:spcAft>
                <a:spcPts val="2025"/>
              </a:spcAft>
              <a:buClr>
                <a:prstClr val="white"/>
              </a:buClr>
              <a:buSzTx/>
              <a:buFont typeface="Wingdings" panose="05000000000000000000" pitchFamily="2" charset="2"/>
              <a:buChar char="ü"/>
              <a:tabLst/>
              <a:defRPr/>
            </a:pPr>
            <a:r>
              <a:rPr kumimoji="0" lang="en-US" sz="2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Participate in studies relevant to you and your patients</a:t>
            </a:r>
          </a:p>
          <a:p>
            <a:pPr marL="571500" marR="0" lvl="0" indent="-457200" algn="l" defTabSz="914400" rtl="0" eaLnBrk="1" fontAlgn="auto" latinLnBrk="0" hangingPunct="1">
              <a:lnSpc>
                <a:spcPct val="90000"/>
              </a:lnSpc>
              <a:spcBef>
                <a:spcPts val="0"/>
              </a:spcBef>
              <a:spcAft>
                <a:spcPts val="2025"/>
              </a:spcAft>
              <a:buClr>
                <a:prstClr val="white"/>
              </a:buClr>
              <a:buSzTx/>
              <a:buFont typeface="Wingdings" panose="05000000000000000000" pitchFamily="2" charset="2"/>
              <a:buChar char="ü"/>
              <a:tabLst/>
              <a:defRPr/>
            </a:pPr>
            <a:r>
              <a:rPr kumimoji="0" lang="en-US" sz="2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Free continuing education (CE) credits</a:t>
            </a:r>
          </a:p>
          <a:p>
            <a:pPr marL="571500" marR="0" lvl="0" indent="-457200" algn="l" defTabSz="914400" rtl="0" eaLnBrk="1" fontAlgn="auto" latinLnBrk="0" hangingPunct="1">
              <a:lnSpc>
                <a:spcPct val="90000"/>
              </a:lnSpc>
              <a:spcBef>
                <a:spcPts val="0"/>
              </a:spcBef>
              <a:spcAft>
                <a:spcPts val="2025"/>
              </a:spcAft>
              <a:buClr>
                <a:prstClr val="white"/>
              </a:buClr>
              <a:buSzTx/>
              <a:buFont typeface="Wingdings" panose="05000000000000000000" pitchFamily="2" charset="2"/>
              <a:buChar char="ü"/>
              <a:tabLst/>
              <a:defRPr/>
            </a:pPr>
            <a:r>
              <a:rPr kumimoji="0" lang="en-US" sz="2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Collegial interactions with fellow network members</a:t>
            </a:r>
          </a:p>
          <a:p>
            <a:pPr marL="571500" marR="0" lvl="0" indent="-457200" algn="l" defTabSz="914400" rtl="0" eaLnBrk="1" fontAlgn="auto" latinLnBrk="0" hangingPunct="1">
              <a:lnSpc>
                <a:spcPct val="90000"/>
              </a:lnSpc>
              <a:spcBef>
                <a:spcPts val="0"/>
              </a:spcBef>
              <a:spcAft>
                <a:spcPts val="2025"/>
              </a:spcAft>
              <a:buClr>
                <a:prstClr val="white"/>
              </a:buClr>
              <a:buSzTx/>
              <a:buFont typeface="Wingdings" panose="05000000000000000000" pitchFamily="2" charset="2"/>
              <a:buChar char="ü"/>
              <a:tabLst/>
              <a:defRPr/>
            </a:pPr>
            <a:r>
              <a:rPr kumimoji="0" lang="en-US" sz="2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Practitioners and patients’ compensation for study participation</a:t>
            </a:r>
          </a:p>
          <a:p>
            <a:pPr marL="130373" marR="0" lvl="0" indent="-228600" algn="l" defTabSz="914400" rtl="0" eaLnBrk="1" fontAlgn="auto" latinLnBrk="0" hangingPunct="1">
              <a:lnSpc>
                <a:spcPct val="90000"/>
              </a:lnSpc>
              <a:spcBef>
                <a:spcPts val="0"/>
              </a:spcBef>
              <a:spcAft>
                <a:spcPts val="2025"/>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4C7A7C"/>
              </a:solidFill>
              <a:effectLst/>
              <a:uLnTx/>
              <a:uFillTx/>
              <a:latin typeface="Tenorite"/>
              <a:ea typeface="+mn-ea"/>
              <a:cs typeface="+mn-cs"/>
            </a:endParaRPr>
          </a:p>
        </p:txBody>
      </p:sp>
      <p:pic>
        <p:nvPicPr>
          <p:cNvPr id="3" name="Picture 2" descr="Tooth with tools">
            <a:extLst>
              <a:ext uri="{FF2B5EF4-FFF2-40B4-BE49-F238E27FC236}">
                <a16:creationId xmlns:a16="http://schemas.microsoft.com/office/drawing/2014/main" id="{508414AE-E5A0-1FB6-4020-28DCA0037B1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837" r="1919" b="7"/>
          <a:stretch/>
        </p:blipFill>
        <p:spPr>
          <a:xfrm>
            <a:off x="5943600" y="698521"/>
            <a:ext cx="2518114" cy="2518114"/>
          </a:xfrm>
          <a:custGeom>
            <a:avLst/>
            <a:gdLst/>
            <a:ahLst/>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pic>
      <p:sp>
        <p:nvSpPr>
          <p:cNvPr id="45061" name="Slide Number Placeholder 4"/>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3DD89AF-FAE0-4B22-A331-219A82EAE34C}" type="slidenum">
              <a:rPr kumimoji="0" lang="en-US" sz="900" b="0" i="0" u="none" strike="noStrike" kern="1200" cap="none" spc="0" normalizeH="0" baseline="0" noProof="0">
                <a:ln>
                  <a:noFill/>
                </a:ln>
                <a:solidFill>
                  <a:srgbClr val="000000"/>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900" b="0" i="0" u="none" strike="noStrike" kern="1200" cap="none" spc="0" normalizeH="0" baseline="0" noProof="0">
              <a:ln>
                <a:noFill/>
              </a:ln>
              <a:solidFill>
                <a:srgbClr val="000000"/>
              </a:solidFill>
              <a:effectLst/>
              <a:uLnTx/>
              <a:uFillTx/>
              <a:latin typeface="Tenorite"/>
              <a:ea typeface="+mn-ea"/>
              <a:cs typeface="+mn-cs"/>
            </a:endParaRPr>
          </a:p>
        </p:txBody>
      </p:sp>
      <p:pic>
        <p:nvPicPr>
          <p:cNvPr id="8" name="Picture 7">
            <a:extLst>
              <a:ext uri="{FF2B5EF4-FFF2-40B4-BE49-F238E27FC236}">
                <a16:creationId xmlns:a16="http://schemas.microsoft.com/office/drawing/2014/main" id="{9D341077-46CA-52C8-96E8-0578969A7D28}"/>
              </a:ext>
            </a:extLst>
          </p:cNvPr>
          <p:cNvPicPr>
            <a:picLocks noChangeAspect="1"/>
          </p:cNvPicPr>
          <p:nvPr/>
        </p:nvPicPr>
        <p:blipFill>
          <a:blip r:embed="rId4">
            <a:extLst>
              <a:ext uri="{28A0092B-C50C-407E-A947-70E740481C1C}">
                <a14:useLocalDpi xmlns:a14="http://schemas.microsoft.com/office/drawing/2010/main" val="0"/>
              </a:ext>
            </a:extLst>
          </a:blip>
          <a:srcRect t="12500" b="12500"/>
          <a:stretch/>
        </p:blipFill>
        <p:spPr>
          <a:xfrm>
            <a:off x="7252506" y="3241860"/>
            <a:ext cx="3454390" cy="3454390"/>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pic>
        <p:nvPicPr>
          <p:cNvPr id="5" name="Picture 4" descr="A qr code with green dots&#10;&#10;Description automatically generated">
            <a:extLst>
              <a:ext uri="{FF2B5EF4-FFF2-40B4-BE49-F238E27FC236}">
                <a16:creationId xmlns:a16="http://schemas.microsoft.com/office/drawing/2014/main" id="{2220EDCF-0650-D462-88C0-D62FC80401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2886" y="286302"/>
            <a:ext cx="2518114" cy="2518114"/>
          </a:xfrm>
          <a:prstGeom prst="rect">
            <a:avLst/>
          </a:prstGeom>
          <a:ln w="73025" cap="rnd">
            <a:solidFill>
              <a:schemeClr val="bg1"/>
            </a:solidFill>
            <a:extLst>
              <a:ext uri="{C807C97D-BFC1-408E-A445-0C87EB9F89A2}">
                <ask:lineSketchStyleProps xmlns:ask="http://schemas.microsoft.com/office/drawing/2018/sketchyshapes" sd="1219033472">
                  <a:custGeom>
                    <a:avLst/>
                    <a:gdLst>
                      <a:gd name="connsiteX0" fmla="*/ 0 w 2857500"/>
                      <a:gd name="connsiteY0" fmla="*/ 0 h 2857500"/>
                      <a:gd name="connsiteX1" fmla="*/ 2857500 w 2857500"/>
                      <a:gd name="connsiteY1" fmla="*/ 0 h 2857500"/>
                      <a:gd name="connsiteX2" fmla="*/ 2857500 w 2857500"/>
                      <a:gd name="connsiteY2" fmla="*/ 2857500 h 2857500"/>
                      <a:gd name="connsiteX3" fmla="*/ 0 w 2857500"/>
                      <a:gd name="connsiteY3" fmla="*/ 2857500 h 2857500"/>
                      <a:gd name="connsiteX4" fmla="*/ 0 w 2857500"/>
                      <a:gd name="connsiteY4" fmla="*/ 0 h 285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2857500" fill="none" extrusionOk="0">
                        <a:moveTo>
                          <a:pt x="0" y="0"/>
                        </a:moveTo>
                        <a:cubicBezTo>
                          <a:pt x="1026425" y="-49533"/>
                          <a:pt x="2137942" y="-14809"/>
                          <a:pt x="2857500" y="0"/>
                        </a:cubicBezTo>
                        <a:cubicBezTo>
                          <a:pt x="2945139" y="974184"/>
                          <a:pt x="2784821" y="2230537"/>
                          <a:pt x="2857500" y="2857500"/>
                        </a:cubicBezTo>
                        <a:cubicBezTo>
                          <a:pt x="1695660" y="2809269"/>
                          <a:pt x="410139" y="2941955"/>
                          <a:pt x="0" y="2857500"/>
                        </a:cubicBezTo>
                        <a:cubicBezTo>
                          <a:pt x="-38581" y="2214257"/>
                          <a:pt x="63341" y="1361643"/>
                          <a:pt x="0" y="0"/>
                        </a:cubicBezTo>
                        <a:close/>
                      </a:path>
                      <a:path w="2857500" h="2857500" stroke="0" extrusionOk="0">
                        <a:moveTo>
                          <a:pt x="0" y="0"/>
                        </a:moveTo>
                        <a:cubicBezTo>
                          <a:pt x="1070318" y="118645"/>
                          <a:pt x="2397644" y="116012"/>
                          <a:pt x="2857500" y="0"/>
                        </a:cubicBezTo>
                        <a:cubicBezTo>
                          <a:pt x="2724618" y="537924"/>
                          <a:pt x="2942451" y="1889493"/>
                          <a:pt x="2857500" y="2857500"/>
                        </a:cubicBezTo>
                        <a:cubicBezTo>
                          <a:pt x="1633852" y="2992100"/>
                          <a:pt x="1181299" y="2700304"/>
                          <a:pt x="0" y="2857500"/>
                        </a:cubicBezTo>
                        <a:cubicBezTo>
                          <a:pt x="-20187" y="2498005"/>
                          <a:pt x="-152480" y="458157"/>
                          <a:pt x="0" y="0"/>
                        </a:cubicBezTo>
                        <a:close/>
                      </a:path>
                    </a:pathLst>
                  </a:custGeom>
                  <ask:type>
                    <ask:lineSketchNone/>
                  </ask:type>
                </ask:lineSketchStyleProps>
              </a:ext>
            </a:extLst>
          </a:ln>
        </p:spPr>
      </p:pic>
      <p:pic>
        <p:nvPicPr>
          <p:cNvPr id="6" name="Picture 5" descr="A logo with a map and a red circle&#10;&#10;Description automatically generated">
            <a:extLst>
              <a:ext uri="{FF2B5EF4-FFF2-40B4-BE49-F238E27FC236}">
                <a16:creationId xmlns:a16="http://schemas.microsoft.com/office/drawing/2014/main" id="{3B333D38-5AF0-5914-2B4B-9161231E9C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91800" y="5566958"/>
            <a:ext cx="1295399" cy="971954"/>
          </a:xfrm>
          <a:prstGeom prst="rect">
            <a:avLst/>
          </a:prstGeom>
        </p:spPr>
      </p:pic>
    </p:spTree>
    <p:extLst>
      <p:ext uri="{BB962C8B-B14F-4D97-AF65-F5344CB8AC3E}">
        <p14:creationId xmlns:p14="http://schemas.microsoft.com/office/powerpoint/2010/main" val="1016488236"/>
      </p:ext>
    </p:extLst>
  </p:cSld>
  <p:clrMapOvr>
    <a:masterClrMapping/>
  </p:clrMapOvr>
  <mc:AlternateContent xmlns:mc="http://schemas.openxmlformats.org/markup-compatibility/2006" xmlns:p14="http://schemas.microsoft.com/office/powerpoint/2010/main">
    <mc:Choice Requires="p14">
      <p:transition spd="med" p14:dur="700" advTm="19472">
        <p:fade/>
      </p:transition>
    </mc:Choice>
    <mc:Fallback xmlns="">
      <p:transition spd="med" advTm="19472">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a map and a red circle&#10;&#10;Description automatically generated">
            <a:extLst>
              <a:ext uri="{FF2B5EF4-FFF2-40B4-BE49-F238E27FC236}">
                <a16:creationId xmlns:a16="http://schemas.microsoft.com/office/drawing/2014/main" id="{7C1A4161-D394-E8F9-0874-F217432CE0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9027" y="1905000"/>
            <a:ext cx="4698105" cy="3525044"/>
          </a:xfrm>
          <a:prstGeom prst="rect">
            <a:avLst/>
          </a:prstGeom>
          <a:noFill/>
          <a:effectLst>
            <a:glow rad="1435100">
              <a:schemeClr val="tx1"/>
            </a:glow>
          </a:effectLst>
        </p:spPr>
      </p:pic>
      <p:sp>
        <p:nvSpPr>
          <p:cNvPr id="20" name="Slide Number Placeholder 3">
            <a:extLst>
              <a:ext uri="{FF2B5EF4-FFF2-40B4-BE49-F238E27FC236}">
                <a16:creationId xmlns:a16="http://schemas.microsoft.com/office/drawing/2014/main" id="{D4202120-845F-0C6B-D974-36CB7B7ABECF}"/>
              </a:ext>
            </a:extLst>
          </p:cNvPr>
          <p:cNvSpPr>
            <a:spLocks noGrp="1"/>
          </p:cNvSpPr>
          <p:nvPr>
            <p:ph type="sldNum" sz="quarter" idx="12"/>
          </p:nvPr>
        </p:nvSpPr>
        <p:spPr>
          <a:xfrm>
            <a:off x="5536305" y="6356350"/>
            <a:ext cx="987552" cy="36512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744609FD-4067-4CB1-8E9D-9171216A7F50}" type="slidenum">
              <a:rPr kumimoji="0" lang="en-US" sz="900" b="1" i="0" u="none" strike="noStrike" kern="1200" cap="none" spc="0" normalizeH="0" baseline="0" noProof="0" smtClean="0">
                <a:ln>
                  <a:noFill/>
                </a:ln>
                <a:solidFill>
                  <a:srgbClr val="9DBFBB">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12</a:t>
            </a:fld>
            <a:endParaRPr kumimoji="0" lang="en-US" sz="900" b="1" i="0" u="none" strike="noStrike" kern="1200" cap="none" spc="0" normalizeH="0" baseline="0" noProof="0">
              <a:ln>
                <a:noFill/>
              </a:ln>
              <a:solidFill>
                <a:srgbClr val="9DBFBB">
                  <a:tint val="75000"/>
                </a:srgbClr>
              </a:solidFill>
              <a:effectLst/>
              <a:uLnTx/>
              <a:uFillTx/>
              <a:latin typeface="Arial" charset="0"/>
              <a:ea typeface="+mn-ea"/>
              <a:cs typeface="+mn-cs"/>
            </a:endParaRPr>
          </a:p>
        </p:txBody>
      </p:sp>
      <p:sp>
        <p:nvSpPr>
          <p:cNvPr id="5" name="Title 3">
            <a:extLst>
              <a:ext uri="{FF2B5EF4-FFF2-40B4-BE49-F238E27FC236}">
                <a16:creationId xmlns:a16="http://schemas.microsoft.com/office/drawing/2014/main" id="{5FBAE187-82DA-E3A6-90B4-443C0429E532}"/>
              </a:ext>
            </a:extLst>
          </p:cNvPr>
          <p:cNvSpPr txBox="1">
            <a:spLocks/>
          </p:cNvSpPr>
          <p:nvPr/>
        </p:nvSpPr>
        <p:spPr>
          <a:xfrm>
            <a:off x="-228600" y="-609600"/>
            <a:ext cx="8229600" cy="33924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cap="all" spc="150" baseline="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150" normalizeH="0" baseline="0" noProof="0" dirty="0">
                <a:ln>
                  <a:noFill/>
                </a:ln>
                <a:solidFill>
                  <a:prstClr val="white"/>
                </a:solidFill>
                <a:effectLst/>
                <a:uLnTx/>
                <a:uFillTx/>
                <a:latin typeface="Adobe Handwriting Ernie" panose="03050502040307020404" pitchFamily="66" charset="0"/>
                <a:ea typeface="+mj-ea"/>
                <a:cs typeface="+mj-cs"/>
              </a:rPr>
              <a:t>Join the Network!</a:t>
            </a:r>
          </a:p>
        </p:txBody>
      </p:sp>
      <p:pic>
        <p:nvPicPr>
          <p:cNvPr id="6" name="Picture 5" descr="A qr code with green dots&#10;&#10;Description automatically generated">
            <a:extLst>
              <a:ext uri="{FF2B5EF4-FFF2-40B4-BE49-F238E27FC236}">
                <a16:creationId xmlns:a16="http://schemas.microsoft.com/office/drawing/2014/main" id="{32B826D1-856F-789B-3996-6403978223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0372" y="2045167"/>
            <a:ext cx="3525045" cy="3525045"/>
          </a:xfrm>
          <a:prstGeom prst="rect">
            <a:avLst/>
          </a:prstGeom>
          <a:ln w="76200">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848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5B8C3-31E7-3834-D582-86F70358C45B}"/>
              </a:ext>
            </a:extLst>
          </p:cNvPr>
          <p:cNvSpPr>
            <a:spLocks noGrp="1"/>
          </p:cNvSpPr>
          <p:nvPr>
            <p:ph type="title"/>
          </p:nvPr>
        </p:nvSpPr>
        <p:spPr>
          <a:xfrm>
            <a:off x="792344" y="1020445"/>
            <a:ext cx="5379856" cy="1325563"/>
          </a:xfrm>
        </p:spPr>
        <p:txBody>
          <a:bodyPr>
            <a:noAutofit/>
          </a:bodyPr>
          <a:lstStyle/>
          <a:p>
            <a:r>
              <a:rPr lang="en-US" sz="3600" dirty="0">
                <a:solidFill>
                  <a:srgbClr val="4C7A7C"/>
                </a:solidFill>
              </a:rPr>
              <a:t>Moving things forward with PBRNs</a:t>
            </a:r>
            <a:br>
              <a:rPr lang="en-US" sz="3600" dirty="0">
                <a:solidFill>
                  <a:srgbClr val="4C7A7C"/>
                </a:solidFill>
              </a:rPr>
            </a:br>
            <a:endParaRPr lang="en-US" sz="3600" dirty="0">
              <a:solidFill>
                <a:srgbClr val="4C7A7C"/>
              </a:solidFill>
            </a:endParaRPr>
          </a:p>
        </p:txBody>
      </p:sp>
      <p:sp>
        <p:nvSpPr>
          <p:cNvPr id="3" name="Content Placeholder 2">
            <a:extLst>
              <a:ext uri="{FF2B5EF4-FFF2-40B4-BE49-F238E27FC236}">
                <a16:creationId xmlns:a16="http://schemas.microsoft.com/office/drawing/2014/main" id="{831D20FA-06C3-9CA1-D305-6B1B5059AC90}"/>
              </a:ext>
            </a:extLst>
          </p:cNvPr>
          <p:cNvSpPr>
            <a:spLocks noGrp="1"/>
          </p:cNvSpPr>
          <p:nvPr>
            <p:ph idx="1"/>
          </p:nvPr>
        </p:nvSpPr>
        <p:spPr>
          <a:xfrm>
            <a:off x="792344" y="2667000"/>
            <a:ext cx="4343401" cy="3097530"/>
          </a:xfrm>
        </p:spPr>
        <p:txBody>
          <a:bodyPr>
            <a:normAutofit/>
          </a:bodyPr>
          <a:lstStyle/>
          <a:p>
            <a:r>
              <a:rPr lang="en-US" sz="2400" i="1" dirty="0"/>
              <a:t>If we want more evidence-based practice, we need more practice-based evidence.</a:t>
            </a:r>
          </a:p>
          <a:p>
            <a:endParaRPr lang="en-US" sz="2400" i="1" dirty="0"/>
          </a:p>
          <a:p>
            <a:r>
              <a:rPr lang="en-US" sz="2400" dirty="0"/>
              <a:t>Lawrence W. Green, DrPH </a:t>
            </a:r>
          </a:p>
          <a:p>
            <a:endParaRPr lang="en-US" sz="2400" dirty="0"/>
          </a:p>
        </p:txBody>
      </p:sp>
      <p:sp>
        <p:nvSpPr>
          <p:cNvPr id="4" name="Slide Number Placeholder 3">
            <a:extLst>
              <a:ext uri="{FF2B5EF4-FFF2-40B4-BE49-F238E27FC236}">
                <a16:creationId xmlns:a16="http://schemas.microsoft.com/office/drawing/2014/main" id="{60CCC7B7-9DA3-C378-E63F-1F4A7F015F9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609FD-4067-4CB1-8E9D-9171216A7F50}" type="slidenum">
              <a:rPr kumimoji="0" lang="en-US" sz="900" b="1"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9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6" name="Flowchart: Data 5">
            <a:extLst>
              <a:ext uri="{FF2B5EF4-FFF2-40B4-BE49-F238E27FC236}">
                <a16:creationId xmlns:a16="http://schemas.microsoft.com/office/drawing/2014/main" id="{0F0BEA1A-BECD-FCD3-E21E-A37D68180D92}"/>
              </a:ext>
            </a:extLst>
          </p:cNvPr>
          <p:cNvSpPr>
            <a:spLocks noChangeAspect="1"/>
          </p:cNvSpPr>
          <p:nvPr/>
        </p:nvSpPr>
        <p:spPr>
          <a:xfrm>
            <a:off x="5943600" y="486307"/>
            <a:ext cx="5712572" cy="5749191"/>
          </a:xfrm>
          <a:prstGeom prst="flowChartInputOutpu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pic>
        <p:nvPicPr>
          <p:cNvPr id="7" name="Picture 6" descr="A logo with a map and a red circle&#10;&#10;Description automatically generated">
            <a:extLst>
              <a:ext uri="{FF2B5EF4-FFF2-40B4-BE49-F238E27FC236}">
                <a16:creationId xmlns:a16="http://schemas.microsoft.com/office/drawing/2014/main" id="{E76E3281-79C0-D326-CBA9-F501E44D54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1956" y="5749521"/>
            <a:ext cx="1295399" cy="971954"/>
          </a:xfrm>
          <a:prstGeom prst="rect">
            <a:avLst/>
          </a:prstGeom>
        </p:spPr>
      </p:pic>
    </p:spTree>
    <p:extLst>
      <p:ext uri="{BB962C8B-B14F-4D97-AF65-F5344CB8AC3E}">
        <p14:creationId xmlns:p14="http://schemas.microsoft.com/office/powerpoint/2010/main" val="3692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BA53-13C6-636A-FA47-E72FCDB52F44}"/>
              </a:ext>
            </a:extLst>
          </p:cNvPr>
          <p:cNvSpPr>
            <a:spLocks noGrp="1"/>
          </p:cNvSpPr>
          <p:nvPr>
            <p:ph type="title"/>
          </p:nvPr>
        </p:nvSpPr>
        <p:spPr>
          <a:xfrm>
            <a:off x="838200" y="136525"/>
            <a:ext cx="10515600" cy="1325563"/>
          </a:xfrm>
        </p:spPr>
        <p:txBody>
          <a:bodyPr>
            <a:normAutofit/>
          </a:bodyPr>
          <a:lstStyle/>
          <a:p>
            <a:r>
              <a:rPr lang="en-US" sz="4000" b="1" dirty="0"/>
              <a:t>The National Dental PBRN Regions</a:t>
            </a:r>
          </a:p>
        </p:txBody>
      </p:sp>
      <p:sp>
        <p:nvSpPr>
          <p:cNvPr id="3" name="Slide Number Placeholder 2">
            <a:extLst>
              <a:ext uri="{FF2B5EF4-FFF2-40B4-BE49-F238E27FC236}">
                <a16:creationId xmlns:a16="http://schemas.microsoft.com/office/drawing/2014/main" id="{C777557D-61C3-BE24-6DFC-5AEE7E71ADF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609FD-4067-4CB1-8E9D-9171216A7F50}" type="slidenum">
              <a:rPr kumimoji="0" lang="en-US" sz="900" b="1" i="0" u="none" strike="noStrike" kern="1200" cap="none" spc="0" normalizeH="0" baseline="0" noProof="0" smtClean="0">
                <a:ln>
                  <a:noFill/>
                </a:ln>
                <a:solidFill>
                  <a:srgbClr val="9DBFBB">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900" b="1" i="0" u="none" strike="noStrike" kern="1200" cap="none" spc="0" normalizeH="0" baseline="0" noProof="0">
              <a:ln>
                <a:noFill/>
              </a:ln>
              <a:solidFill>
                <a:srgbClr val="9DBFBB">
                  <a:tint val="75000"/>
                </a:srgbClr>
              </a:solidFill>
              <a:effectLst/>
              <a:uLnTx/>
              <a:uFillTx/>
              <a:latin typeface="Arial" charset="0"/>
              <a:ea typeface="+mn-ea"/>
              <a:cs typeface="+mn-cs"/>
            </a:endParaRPr>
          </a:p>
        </p:txBody>
      </p:sp>
      <p:pic>
        <p:nvPicPr>
          <p:cNvPr id="6" name="Content Placeholder 5">
            <a:extLst>
              <a:ext uri="{FF2B5EF4-FFF2-40B4-BE49-F238E27FC236}">
                <a16:creationId xmlns:a16="http://schemas.microsoft.com/office/drawing/2014/main" id="{CF9026CF-B872-8965-DC85-FBB0C92CD5A4}"/>
              </a:ext>
            </a:extLst>
          </p:cNvPr>
          <p:cNvPicPr>
            <a:picLocks noGrp="1" noChangeAspect="1"/>
          </p:cNvPicPr>
          <p:nvPr>
            <p:ph sz="quarter" idx="16"/>
          </p:nvPr>
        </p:nvPicPr>
        <p:blipFill rotWithShape="1">
          <a:blip r:embed="rId2">
            <a:extLst>
              <a:ext uri="{28A0092B-C50C-407E-A947-70E740481C1C}">
                <a14:useLocalDpi xmlns:a14="http://schemas.microsoft.com/office/drawing/2010/main" val="0"/>
              </a:ext>
            </a:extLst>
          </a:blip>
          <a:srcRect t="15151" b="1502"/>
          <a:stretch/>
        </p:blipFill>
        <p:spPr>
          <a:xfrm>
            <a:off x="1205773" y="1094125"/>
            <a:ext cx="9780454" cy="5763875"/>
          </a:xfrm>
        </p:spPr>
      </p:pic>
    </p:spTree>
    <p:extLst>
      <p:ext uri="{BB962C8B-B14F-4D97-AF65-F5344CB8AC3E}">
        <p14:creationId xmlns:p14="http://schemas.microsoft.com/office/powerpoint/2010/main" val="990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2DB0303-A0DD-D1D7-B485-FCC9EB0BC22A}"/>
              </a:ext>
            </a:extLst>
          </p:cNvPr>
          <p:cNvSpPr>
            <a:spLocks noGrp="1"/>
          </p:cNvSpPr>
          <p:nvPr>
            <p:ph sz="half" idx="2"/>
          </p:nvPr>
        </p:nvSpPr>
        <p:spPr>
          <a:xfrm>
            <a:off x="1129698" y="4824188"/>
            <a:ext cx="3124093" cy="1729012"/>
          </a:xfrm>
        </p:spPr>
        <p:txBody>
          <a:bodyPr/>
          <a:lstStyle/>
          <a:p>
            <a:r>
              <a:rPr lang="en-US" cap="none" dirty="0"/>
              <a:t>more than 7,000 dental practitioner members across the USA</a:t>
            </a:r>
          </a:p>
          <a:p>
            <a:endParaRPr lang="en-US" dirty="0"/>
          </a:p>
        </p:txBody>
      </p:sp>
      <p:sp>
        <p:nvSpPr>
          <p:cNvPr id="8" name="Content Placeholder 7">
            <a:extLst>
              <a:ext uri="{FF2B5EF4-FFF2-40B4-BE49-F238E27FC236}">
                <a16:creationId xmlns:a16="http://schemas.microsoft.com/office/drawing/2014/main" id="{B296DA94-3AB6-9628-C2B5-F4BDD0B538BC}"/>
              </a:ext>
            </a:extLst>
          </p:cNvPr>
          <p:cNvSpPr>
            <a:spLocks noGrp="1"/>
          </p:cNvSpPr>
          <p:nvPr>
            <p:ph sz="quarter" idx="4"/>
          </p:nvPr>
        </p:nvSpPr>
        <p:spPr>
          <a:xfrm>
            <a:off x="4526261" y="4824188"/>
            <a:ext cx="3139479" cy="1729012"/>
          </a:xfrm>
        </p:spPr>
        <p:txBody>
          <a:bodyPr>
            <a:normAutofit/>
          </a:bodyPr>
          <a:lstStyle/>
          <a:p>
            <a:r>
              <a:rPr lang="en-US" cap="none" dirty="0"/>
              <a:t>connected through six universities or research institutes, one in each region plus a specialty node</a:t>
            </a:r>
          </a:p>
          <a:p>
            <a:endParaRPr lang="en-US" dirty="0"/>
          </a:p>
        </p:txBody>
      </p:sp>
      <p:sp>
        <p:nvSpPr>
          <p:cNvPr id="10" name="Content Placeholder 9">
            <a:extLst>
              <a:ext uri="{FF2B5EF4-FFF2-40B4-BE49-F238E27FC236}">
                <a16:creationId xmlns:a16="http://schemas.microsoft.com/office/drawing/2014/main" id="{A9097BDE-0E9C-8E4B-B55F-8147576BEBCF}"/>
              </a:ext>
            </a:extLst>
          </p:cNvPr>
          <p:cNvSpPr>
            <a:spLocks noGrp="1"/>
          </p:cNvSpPr>
          <p:nvPr>
            <p:ph sz="half" idx="14"/>
          </p:nvPr>
        </p:nvSpPr>
        <p:spPr/>
        <p:txBody>
          <a:bodyPr/>
          <a:lstStyle/>
          <a:p>
            <a:r>
              <a:rPr lang="en-US" cap="none" dirty="0"/>
              <a:t>58 studies led by network investigators since 2005</a:t>
            </a:r>
          </a:p>
        </p:txBody>
      </p:sp>
      <p:sp>
        <p:nvSpPr>
          <p:cNvPr id="12" name="Slide Number Placeholder 11">
            <a:extLst>
              <a:ext uri="{FF2B5EF4-FFF2-40B4-BE49-F238E27FC236}">
                <a16:creationId xmlns:a16="http://schemas.microsoft.com/office/drawing/2014/main" id="{CC49035E-2D41-B9B2-F4E1-D30D5C52E50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609FD-4067-4CB1-8E9D-9171216A7F50}" type="slidenum">
              <a:rPr kumimoji="0" lang="en-US" sz="900" b="1"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900" b="1" i="0" u="none" strike="noStrike" kern="1200" cap="none" spc="0" normalizeH="0" baseline="0" noProof="0" dirty="0">
              <a:ln>
                <a:noFill/>
              </a:ln>
              <a:solidFill>
                <a:prstClr val="white"/>
              </a:solidFill>
              <a:effectLst/>
              <a:uLnTx/>
              <a:uFillTx/>
              <a:latin typeface="Arial" charset="0"/>
              <a:ea typeface="+mn-ea"/>
              <a:cs typeface="+mn-cs"/>
            </a:endParaRPr>
          </a:p>
        </p:txBody>
      </p:sp>
      <p:pic>
        <p:nvPicPr>
          <p:cNvPr id="17" name="Graphic 16" descr="Dental Tools with solid fill">
            <a:extLst>
              <a:ext uri="{FF2B5EF4-FFF2-40B4-BE49-F238E27FC236}">
                <a16:creationId xmlns:a16="http://schemas.microsoft.com/office/drawing/2014/main" id="{C5656471-E5AC-AE39-50EC-9BA10CB5D7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4544" y="3063764"/>
            <a:ext cx="914400" cy="914400"/>
          </a:xfrm>
          <a:prstGeom prst="rect">
            <a:avLst/>
          </a:prstGeom>
        </p:spPr>
      </p:pic>
      <p:pic>
        <p:nvPicPr>
          <p:cNvPr id="19" name="Graphic 18" descr="Graduation cap with solid fill">
            <a:extLst>
              <a:ext uri="{FF2B5EF4-FFF2-40B4-BE49-F238E27FC236}">
                <a16:creationId xmlns:a16="http://schemas.microsoft.com/office/drawing/2014/main" id="{76BDC6C6-2C77-6414-D609-A82E1AE950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618" y="2895600"/>
            <a:ext cx="1158764" cy="1158764"/>
          </a:xfrm>
          <a:prstGeom prst="rect">
            <a:avLst/>
          </a:prstGeom>
        </p:spPr>
      </p:pic>
      <p:pic>
        <p:nvPicPr>
          <p:cNvPr id="21" name="Graphic 20" descr="Books on shelf with solid fill">
            <a:extLst>
              <a:ext uri="{FF2B5EF4-FFF2-40B4-BE49-F238E27FC236}">
                <a16:creationId xmlns:a16="http://schemas.microsoft.com/office/drawing/2014/main" id="{C7D0570B-22DE-C540-3620-4B789355E7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79227" y="2999935"/>
            <a:ext cx="1042058" cy="1042058"/>
          </a:xfrm>
          <a:prstGeom prst="rect">
            <a:avLst/>
          </a:prstGeom>
        </p:spPr>
      </p:pic>
      <p:pic>
        <p:nvPicPr>
          <p:cNvPr id="22" name="Picture 21" descr="A logo with a map and a red circle&#10;&#10;Description automatically generated">
            <a:extLst>
              <a:ext uri="{FF2B5EF4-FFF2-40B4-BE49-F238E27FC236}">
                <a16:creationId xmlns:a16="http://schemas.microsoft.com/office/drawing/2014/main" id="{6EEB8D98-6A3B-244A-D2EA-7A3DD214ED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26260" y="76201"/>
            <a:ext cx="3017539" cy="2264096"/>
          </a:xfrm>
          <a:prstGeom prst="rect">
            <a:avLst/>
          </a:prstGeom>
        </p:spPr>
      </p:pic>
    </p:spTree>
    <p:extLst>
      <p:ext uri="{BB962C8B-B14F-4D97-AF65-F5344CB8AC3E}">
        <p14:creationId xmlns:p14="http://schemas.microsoft.com/office/powerpoint/2010/main" val="358592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1885156" y="544593"/>
            <a:ext cx="8421688" cy="1325563"/>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2800" b="1" i="0" u="none" strike="noStrike" kern="1200" cap="all" spc="150" normalizeH="0" baseline="0" noProof="0" dirty="0">
                <a:ln>
                  <a:noFill/>
                </a:ln>
                <a:solidFill>
                  <a:srgbClr val="4C7A7C"/>
                </a:solidFill>
                <a:effectLst/>
                <a:uLnTx/>
                <a:uFillTx/>
                <a:latin typeface="Tenorite"/>
                <a:ea typeface="+mn-ea"/>
                <a:cs typeface="+mn-cs"/>
              </a:rPr>
              <a:t>Distribution of 15,462 patients enrolled in 8 second-cycle Network studies</a:t>
            </a:r>
          </a:p>
        </p:txBody>
      </p:sp>
      <p:pic>
        <p:nvPicPr>
          <p:cNvPr id="4" name="782793BE-BE72-48E3-8FE7-DE6DFEC2D548" descr="AC1240C2-4761-486E-BEC7-8A5DD46F8C4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1808" y="2006681"/>
            <a:ext cx="8928383" cy="48513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Slide Number Placeholder 8">
            <a:extLst>
              <a:ext uri="{FF2B5EF4-FFF2-40B4-BE49-F238E27FC236}">
                <a16:creationId xmlns:a16="http://schemas.microsoft.com/office/drawing/2014/main" id="{15793FC8-70A9-ADFC-F2E8-0FE1D43895F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744609FD-4067-4CB1-8E9D-9171216A7F50}" type="slidenum">
              <a:rPr kumimoji="0" lang="en-US" sz="900" b="1" i="0" u="none" strike="noStrike" kern="1200" cap="none" spc="0" normalizeH="0" baseline="0" noProof="0" smtClean="0">
                <a:ln>
                  <a:noFill/>
                </a:ln>
                <a:solidFill>
                  <a:srgbClr val="9DBFBB">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5</a:t>
            </a:fld>
            <a:endParaRPr kumimoji="0" lang="en-US" sz="900" b="1" i="0" u="none" strike="noStrike" kern="1200" cap="none" spc="0" normalizeH="0" baseline="0" noProof="0">
              <a:ln>
                <a:noFill/>
              </a:ln>
              <a:solidFill>
                <a:srgbClr val="9DBFBB">
                  <a:tint val="75000"/>
                </a:srgbClr>
              </a:solidFill>
              <a:effectLst/>
              <a:uLnTx/>
              <a:uFillTx/>
              <a:latin typeface="Arial" charset="0"/>
              <a:ea typeface="+mn-ea"/>
              <a:cs typeface="+mn-cs"/>
            </a:endParaRPr>
          </a:p>
        </p:txBody>
      </p:sp>
      <p:sp>
        <p:nvSpPr>
          <p:cNvPr id="6" name="TextBox 5"/>
          <p:cNvSpPr txBox="1"/>
          <p:nvPr/>
        </p:nvSpPr>
        <p:spPr>
          <a:xfrm>
            <a:off x="1631808" y="5944394"/>
            <a:ext cx="3581400" cy="823912"/>
          </a:xfrm>
          <a:prstGeom prst="rect">
            <a:avLst/>
          </a:prstGeom>
        </p:spPr>
        <p:txBody>
          <a:bodyPr vert="horz" lIns="91440" tIns="45720" rIns="91440" bIns="45720" rtlCol="0" anchor="b">
            <a:normAutofit/>
          </a:bodyPr>
          <a:lstStyle/>
          <a:p>
            <a:pPr marL="0" marR="0" lvl="0" indent="0" algn="l" defTabSz="914400" rtl="0" eaLnBrk="1" fontAlgn="base" latinLnBrk="0" hangingPunct="1">
              <a:lnSpc>
                <a:spcPct val="90000"/>
              </a:lnSpc>
              <a:spcBef>
                <a:spcPts val="1000"/>
              </a:spcBef>
              <a:spcAft>
                <a:spcPct val="0"/>
              </a:spcAft>
              <a:buClrTx/>
              <a:buSzTx/>
              <a:buFontTx/>
              <a:buNone/>
              <a:tabLst/>
              <a:defRPr/>
            </a:pPr>
            <a:r>
              <a:rPr kumimoji="0" lang="en-US" sz="1400" b="1" i="0" u="none" strike="noStrike" kern="1200" cap="all" spc="150" normalizeH="0" baseline="0" noProof="0" dirty="0">
                <a:ln>
                  <a:noFill/>
                </a:ln>
                <a:solidFill>
                  <a:srgbClr val="9DBFBB"/>
                </a:solidFill>
                <a:effectLst/>
                <a:uLnTx/>
                <a:uFillTx/>
                <a:latin typeface="Tenorite"/>
                <a:ea typeface="+mn-ea"/>
                <a:cs typeface="+mn-cs"/>
              </a:rPr>
              <a:t>*Plus 15 in Puerto Rico (AOB)</a:t>
            </a:r>
          </a:p>
        </p:txBody>
      </p:sp>
      <p:sp>
        <p:nvSpPr>
          <p:cNvPr id="5" name="TextBox 4"/>
          <p:cNvSpPr txBox="1"/>
          <p:nvPr/>
        </p:nvSpPr>
        <p:spPr>
          <a:xfrm>
            <a:off x="1631808" y="5666979"/>
            <a:ext cx="2882475" cy="823912"/>
          </a:xfrm>
          <a:prstGeom prst="rect">
            <a:avLst/>
          </a:prstGeom>
        </p:spPr>
        <p:txBody>
          <a:bodyPr vert="horz" lIns="91440" tIns="45720" rIns="91440" bIns="45720" rtlCol="0" anchor="b">
            <a:normAutofit/>
          </a:bodyPr>
          <a:lstStyle/>
          <a:p>
            <a:pPr marL="0" marR="0" lvl="0" indent="0" algn="l" defTabSz="914400" rtl="0" eaLnBrk="1" fontAlgn="base" latinLnBrk="0" hangingPunct="1">
              <a:lnSpc>
                <a:spcPct val="90000"/>
              </a:lnSpc>
              <a:spcBef>
                <a:spcPts val="1000"/>
              </a:spcBef>
              <a:spcAft>
                <a:spcPct val="0"/>
              </a:spcAft>
              <a:buClrTx/>
              <a:buSzTx/>
              <a:buFontTx/>
              <a:buNone/>
              <a:tabLst/>
              <a:defRPr/>
            </a:pPr>
            <a:r>
              <a:rPr kumimoji="0" lang="en-US" sz="1400" b="1" i="0" u="none" strike="noStrike" kern="1200" cap="all" spc="150" normalizeH="0" baseline="0" noProof="0" dirty="0">
                <a:ln>
                  <a:noFill/>
                </a:ln>
                <a:solidFill>
                  <a:srgbClr val="9DBFBB"/>
                </a:solidFill>
                <a:effectLst/>
                <a:uLnTx/>
                <a:uFillTx/>
                <a:latin typeface="Tenorite"/>
                <a:ea typeface="+mn-ea"/>
                <a:cs typeface="+mn-cs"/>
              </a:rPr>
              <a:t>*Plus 10 in Alaska (CTR)</a:t>
            </a:r>
          </a:p>
        </p:txBody>
      </p:sp>
      <p:pic>
        <p:nvPicPr>
          <p:cNvPr id="8" name="Picture 7" descr="A logo with a map and a red circle&#10;&#10;Description automatically generated">
            <a:extLst>
              <a:ext uri="{FF2B5EF4-FFF2-40B4-BE49-F238E27FC236}">
                <a16:creationId xmlns:a16="http://schemas.microsoft.com/office/drawing/2014/main" id="{C732D959-D72D-1704-7E6D-5B27C00A73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0191" y="5301955"/>
            <a:ext cx="1295399" cy="971954"/>
          </a:xfrm>
          <a:prstGeom prst="rect">
            <a:avLst/>
          </a:prstGeom>
        </p:spPr>
      </p:pic>
    </p:spTree>
    <p:extLst>
      <p:ext uri="{BB962C8B-B14F-4D97-AF65-F5344CB8AC3E}">
        <p14:creationId xmlns:p14="http://schemas.microsoft.com/office/powerpoint/2010/main" val="170065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BAF3-57D1-464C-DEA5-BAA958F50741}"/>
              </a:ext>
            </a:extLst>
          </p:cNvPr>
          <p:cNvSpPr>
            <a:spLocks noGrp="1"/>
          </p:cNvSpPr>
          <p:nvPr>
            <p:ph type="title"/>
          </p:nvPr>
        </p:nvSpPr>
        <p:spPr>
          <a:xfrm>
            <a:off x="619565" y="750351"/>
            <a:ext cx="10959466" cy="1467389"/>
          </a:xfrm>
        </p:spPr>
        <p:txBody>
          <a:bodyPr>
            <a:normAutofit/>
          </a:bodyPr>
          <a:lstStyle/>
          <a:p>
            <a:r>
              <a:rPr lang="en-US" sz="4000" b="1" dirty="0"/>
              <a:t>Benefits as reported by network dentists</a:t>
            </a:r>
          </a:p>
        </p:txBody>
      </p:sp>
      <p:sp>
        <p:nvSpPr>
          <p:cNvPr id="4" name="Text Placeholder 3">
            <a:extLst>
              <a:ext uri="{FF2B5EF4-FFF2-40B4-BE49-F238E27FC236}">
                <a16:creationId xmlns:a16="http://schemas.microsoft.com/office/drawing/2014/main" id="{501D6666-F792-8434-001D-9A1CAA5C235E}"/>
              </a:ext>
            </a:extLst>
          </p:cNvPr>
          <p:cNvSpPr>
            <a:spLocks noGrp="1"/>
          </p:cNvSpPr>
          <p:nvPr>
            <p:ph type="body" idx="1"/>
          </p:nvPr>
        </p:nvSpPr>
        <p:spPr>
          <a:xfrm>
            <a:off x="98292" y="4381453"/>
            <a:ext cx="1828800" cy="1726196"/>
          </a:xfrm>
        </p:spPr>
        <p:txBody>
          <a:bodyPr/>
          <a:lstStyle/>
          <a:p>
            <a:r>
              <a:rPr lang="en-US" sz="2000" dirty="0"/>
              <a:t> Increases stature of my practice</a:t>
            </a:r>
          </a:p>
          <a:p>
            <a:endParaRPr lang="en-US" sz="2000" dirty="0"/>
          </a:p>
        </p:txBody>
      </p:sp>
      <p:sp>
        <p:nvSpPr>
          <p:cNvPr id="7" name="Text Placeholder 6">
            <a:extLst>
              <a:ext uri="{FF2B5EF4-FFF2-40B4-BE49-F238E27FC236}">
                <a16:creationId xmlns:a16="http://schemas.microsoft.com/office/drawing/2014/main" id="{90BE6299-4F4A-99A7-00C6-057D7F85653A}"/>
              </a:ext>
            </a:extLst>
          </p:cNvPr>
          <p:cNvSpPr>
            <a:spLocks noGrp="1"/>
          </p:cNvSpPr>
          <p:nvPr>
            <p:ph type="body" idx="18"/>
          </p:nvPr>
        </p:nvSpPr>
        <p:spPr>
          <a:xfrm>
            <a:off x="2460492" y="4381453"/>
            <a:ext cx="1922202" cy="1726196"/>
          </a:xfrm>
        </p:spPr>
        <p:txBody>
          <a:bodyPr/>
          <a:lstStyle/>
          <a:p>
            <a:r>
              <a:rPr lang="en-US" sz="2000" dirty="0"/>
              <a:t>Conveys to patients that I “stay current”</a:t>
            </a:r>
          </a:p>
          <a:p>
            <a:endParaRPr lang="en-US" sz="2000" dirty="0"/>
          </a:p>
        </p:txBody>
      </p:sp>
      <p:sp>
        <p:nvSpPr>
          <p:cNvPr id="10" name="Text Placeholder 9">
            <a:extLst>
              <a:ext uri="{FF2B5EF4-FFF2-40B4-BE49-F238E27FC236}">
                <a16:creationId xmlns:a16="http://schemas.microsoft.com/office/drawing/2014/main" id="{53C7D444-29D2-8AB1-A262-00ACE3ED1EB2}"/>
              </a:ext>
            </a:extLst>
          </p:cNvPr>
          <p:cNvSpPr>
            <a:spLocks noGrp="1"/>
          </p:cNvSpPr>
          <p:nvPr>
            <p:ph type="body" idx="19"/>
          </p:nvPr>
        </p:nvSpPr>
        <p:spPr>
          <a:xfrm>
            <a:off x="4916095" y="4394679"/>
            <a:ext cx="1828800" cy="1731615"/>
          </a:xfrm>
        </p:spPr>
        <p:txBody>
          <a:bodyPr/>
          <a:lstStyle/>
          <a:p>
            <a:r>
              <a:rPr lang="en-US" sz="2000" dirty="0"/>
              <a:t>New rewarding collegial interactions </a:t>
            </a:r>
          </a:p>
          <a:p>
            <a:endParaRPr lang="en-US" sz="2000" dirty="0"/>
          </a:p>
        </p:txBody>
      </p:sp>
      <p:sp>
        <p:nvSpPr>
          <p:cNvPr id="13" name="Text Placeholder 12">
            <a:extLst>
              <a:ext uri="{FF2B5EF4-FFF2-40B4-BE49-F238E27FC236}">
                <a16:creationId xmlns:a16="http://schemas.microsoft.com/office/drawing/2014/main" id="{D0FE3F43-ECF3-6448-6EDE-4843761A7F38}"/>
              </a:ext>
            </a:extLst>
          </p:cNvPr>
          <p:cNvSpPr>
            <a:spLocks noGrp="1"/>
          </p:cNvSpPr>
          <p:nvPr>
            <p:ph type="body" idx="20"/>
          </p:nvPr>
        </p:nvSpPr>
        <p:spPr>
          <a:xfrm>
            <a:off x="7278295" y="4394679"/>
            <a:ext cx="2209800" cy="1974897"/>
          </a:xfrm>
        </p:spPr>
        <p:txBody>
          <a:bodyPr/>
          <a:lstStyle/>
          <a:p>
            <a:r>
              <a:rPr lang="en-US" sz="2000" dirty="0"/>
              <a:t>Compensated for time spent doing research</a:t>
            </a:r>
          </a:p>
          <a:p>
            <a:endParaRPr lang="en-US" sz="2000" dirty="0"/>
          </a:p>
        </p:txBody>
      </p:sp>
      <p:sp>
        <p:nvSpPr>
          <p:cNvPr id="16" name="Text Placeholder 15">
            <a:extLst>
              <a:ext uri="{FF2B5EF4-FFF2-40B4-BE49-F238E27FC236}">
                <a16:creationId xmlns:a16="http://schemas.microsoft.com/office/drawing/2014/main" id="{6CB4A1DB-5BEB-07CF-8DC4-C8C6E695C073}"/>
              </a:ext>
            </a:extLst>
          </p:cNvPr>
          <p:cNvSpPr>
            <a:spLocks noGrp="1"/>
          </p:cNvSpPr>
          <p:nvPr>
            <p:ph type="body" idx="25"/>
          </p:nvPr>
        </p:nvSpPr>
        <p:spPr>
          <a:xfrm>
            <a:off x="9792323" y="4392959"/>
            <a:ext cx="1828800" cy="1901134"/>
          </a:xfrm>
        </p:spPr>
        <p:txBody>
          <a:bodyPr/>
          <a:lstStyle/>
          <a:p>
            <a:r>
              <a:rPr lang="en-US" sz="2000" dirty="0"/>
              <a:t>Participate as much or as little as I like</a:t>
            </a:r>
          </a:p>
        </p:txBody>
      </p:sp>
      <p:sp>
        <p:nvSpPr>
          <p:cNvPr id="27" name="Slide Number Placeholder 26">
            <a:extLst>
              <a:ext uri="{FF2B5EF4-FFF2-40B4-BE49-F238E27FC236}">
                <a16:creationId xmlns:a16="http://schemas.microsoft.com/office/drawing/2014/main" id="{B537BAA6-659A-79C4-051B-F53A7D60F29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609FD-4067-4CB1-8E9D-9171216A7F50}" type="slidenum">
              <a:rPr kumimoji="0" lang="en-US" sz="900" b="1"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9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32" name="Parallelogram 31">
            <a:extLst>
              <a:ext uri="{FF2B5EF4-FFF2-40B4-BE49-F238E27FC236}">
                <a16:creationId xmlns:a16="http://schemas.microsoft.com/office/drawing/2014/main" id="{CBC1C194-A4A8-1F49-0DC4-CCD0B988EA66}"/>
              </a:ext>
            </a:extLst>
          </p:cNvPr>
          <p:cNvSpPr/>
          <p:nvPr/>
        </p:nvSpPr>
        <p:spPr>
          <a:xfrm>
            <a:off x="98292" y="2217740"/>
            <a:ext cx="2362200" cy="1897060"/>
          </a:xfrm>
          <a:prstGeom prst="parallelogram">
            <a:avLst/>
          </a:prstGeom>
          <a:gradFill>
            <a:gsLst>
              <a:gs pos="0">
                <a:schemeClr val="accent1"/>
              </a:gs>
              <a:gs pos="100000">
                <a:srgbClr val="F1EFEB"/>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sp>
        <p:nvSpPr>
          <p:cNvPr id="33" name="Parallelogram 32">
            <a:extLst>
              <a:ext uri="{FF2B5EF4-FFF2-40B4-BE49-F238E27FC236}">
                <a16:creationId xmlns:a16="http://schemas.microsoft.com/office/drawing/2014/main" id="{75C77284-AC34-9D18-6544-632785D7CA1B}"/>
              </a:ext>
            </a:extLst>
          </p:cNvPr>
          <p:cNvSpPr/>
          <p:nvPr/>
        </p:nvSpPr>
        <p:spPr>
          <a:xfrm>
            <a:off x="2521800" y="2217740"/>
            <a:ext cx="2362200" cy="1897060"/>
          </a:xfrm>
          <a:prstGeom prst="parallelogram">
            <a:avLst/>
          </a:prstGeom>
          <a:gradFill>
            <a:gsLst>
              <a:gs pos="0">
                <a:schemeClr val="accent1"/>
              </a:gs>
              <a:gs pos="100000">
                <a:srgbClr val="F1EFEB"/>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sp>
        <p:nvSpPr>
          <p:cNvPr id="34" name="Parallelogram 33">
            <a:extLst>
              <a:ext uri="{FF2B5EF4-FFF2-40B4-BE49-F238E27FC236}">
                <a16:creationId xmlns:a16="http://schemas.microsoft.com/office/drawing/2014/main" id="{148BC999-2DA0-6C98-558C-1D3F9275E412}"/>
              </a:ext>
            </a:extLst>
          </p:cNvPr>
          <p:cNvSpPr/>
          <p:nvPr/>
        </p:nvSpPr>
        <p:spPr>
          <a:xfrm>
            <a:off x="4945308" y="2217741"/>
            <a:ext cx="2362200" cy="1897060"/>
          </a:xfrm>
          <a:prstGeom prst="parallelogram">
            <a:avLst/>
          </a:prstGeom>
          <a:gradFill>
            <a:gsLst>
              <a:gs pos="0">
                <a:schemeClr val="accent1"/>
              </a:gs>
              <a:gs pos="100000">
                <a:srgbClr val="F1EFEB"/>
              </a:gs>
            </a:gsLst>
            <a:lin ang="162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sp>
        <p:nvSpPr>
          <p:cNvPr id="35" name="Parallelogram 34">
            <a:extLst>
              <a:ext uri="{FF2B5EF4-FFF2-40B4-BE49-F238E27FC236}">
                <a16:creationId xmlns:a16="http://schemas.microsoft.com/office/drawing/2014/main" id="{29253856-EA5D-B150-D8D6-BFD802CBFDF6}"/>
              </a:ext>
            </a:extLst>
          </p:cNvPr>
          <p:cNvSpPr/>
          <p:nvPr/>
        </p:nvSpPr>
        <p:spPr>
          <a:xfrm>
            <a:off x="7368816" y="2217740"/>
            <a:ext cx="2362200" cy="1897060"/>
          </a:xfrm>
          <a:prstGeom prst="parallelogram">
            <a:avLst/>
          </a:prstGeom>
          <a:gradFill>
            <a:gsLst>
              <a:gs pos="0">
                <a:schemeClr val="accent1"/>
              </a:gs>
              <a:gs pos="100000">
                <a:srgbClr val="F1EFEB"/>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sp>
        <p:nvSpPr>
          <p:cNvPr id="36" name="Parallelogram 35">
            <a:extLst>
              <a:ext uri="{FF2B5EF4-FFF2-40B4-BE49-F238E27FC236}">
                <a16:creationId xmlns:a16="http://schemas.microsoft.com/office/drawing/2014/main" id="{2C0CB884-64D0-0588-6DCC-FC2EE182ACD0}"/>
              </a:ext>
            </a:extLst>
          </p:cNvPr>
          <p:cNvSpPr/>
          <p:nvPr/>
        </p:nvSpPr>
        <p:spPr>
          <a:xfrm>
            <a:off x="9792323" y="2217740"/>
            <a:ext cx="2362200" cy="1897060"/>
          </a:xfrm>
          <a:prstGeom prst="parallelogram">
            <a:avLst/>
          </a:prstGeom>
          <a:gradFill flip="none" rotWithShape="1">
            <a:gsLst>
              <a:gs pos="0">
                <a:schemeClr val="accent1"/>
              </a:gs>
              <a:gs pos="100000">
                <a:srgbClr val="F1EFE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pic>
        <p:nvPicPr>
          <p:cNvPr id="40" name="Graphic 39" descr="Desk with solid fill">
            <a:extLst>
              <a:ext uri="{FF2B5EF4-FFF2-40B4-BE49-F238E27FC236}">
                <a16:creationId xmlns:a16="http://schemas.microsoft.com/office/drawing/2014/main" id="{E9CB5219-60E8-FA66-85E9-B67DB3FFAE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70951" y="2404270"/>
            <a:ext cx="1631101" cy="1631101"/>
          </a:xfrm>
          <a:prstGeom prst="rect">
            <a:avLst/>
          </a:prstGeom>
        </p:spPr>
      </p:pic>
      <p:pic>
        <p:nvPicPr>
          <p:cNvPr id="42" name="Graphic 41" descr="Cycle with people with solid fill">
            <a:extLst>
              <a:ext uri="{FF2B5EF4-FFF2-40B4-BE49-F238E27FC236}">
                <a16:creationId xmlns:a16="http://schemas.microsoft.com/office/drawing/2014/main" id="{5C65DAD7-2898-E35C-5FB8-3641F7DD71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48077" y="2399568"/>
            <a:ext cx="1635803" cy="1635803"/>
          </a:xfrm>
          <a:prstGeom prst="rect">
            <a:avLst/>
          </a:prstGeom>
        </p:spPr>
      </p:pic>
      <p:pic>
        <p:nvPicPr>
          <p:cNvPr id="44" name="Graphic 43" descr="Credit card with solid fill">
            <a:extLst>
              <a:ext uri="{FF2B5EF4-FFF2-40B4-BE49-F238E27FC236}">
                <a16:creationId xmlns:a16="http://schemas.microsoft.com/office/drawing/2014/main" id="{B8EEFF41-4A85-BCD2-5854-DA589E4043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73679" y="2527063"/>
            <a:ext cx="1352473" cy="1352473"/>
          </a:xfrm>
          <a:prstGeom prst="rect">
            <a:avLst/>
          </a:prstGeom>
        </p:spPr>
      </p:pic>
      <p:pic>
        <p:nvPicPr>
          <p:cNvPr id="46" name="Graphic 45" descr="Snooze with solid fill">
            <a:extLst>
              <a:ext uri="{FF2B5EF4-FFF2-40B4-BE49-F238E27FC236}">
                <a16:creationId xmlns:a16="http://schemas.microsoft.com/office/drawing/2014/main" id="{0F3DF438-5047-72A9-F935-0A4EF6ADE5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93788" y="2463053"/>
            <a:ext cx="1327335" cy="1327335"/>
          </a:xfrm>
          <a:prstGeom prst="rect">
            <a:avLst/>
          </a:prstGeom>
        </p:spPr>
      </p:pic>
      <p:pic>
        <p:nvPicPr>
          <p:cNvPr id="50" name="Graphic 49" descr="Business Growth with solid fill">
            <a:extLst>
              <a:ext uri="{FF2B5EF4-FFF2-40B4-BE49-F238E27FC236}">
                <a16:creationId xmlns:a16="http://schemas.microsoft.com/office/drawing/2014/main" id="{9444C054-C309-77E7-88D6-8A03A6824C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3436" y="2516472"/>
            <a:ext cx="1373656" cy="1373656"/>
          </a:xfrm>
          <a:prstGeom prst="rect">
            <a:avLst/>
          </a:prstGeom>
        </p:spPr>
      </p:pic>
      <p:pic>
        <p:nvPicPr>
          <p:cNvPr id="51" name="Picture 50" descr="A logo with a map and a red circle&#10;&#10;Description automatically generated">
            <a:extLst>
              <a:ext uri="{FF2B5EF4-FFF2-40B4-BE49-F238E27FC236}">
                <a16:creationId xmlns:a16="http://schemas.microsoft.com/office/drawing/2014/main" id="{02EE116E-F906-AB8B-4BF2-4DC12CBC0FB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6108" y="5698632"/>
            <a:ext cx="1295399" cy="971954"/>
          </a:xfrm>
          <a:prstGeom prst="rect">
            <a:avLst/>
          </a:prstGeom>
        </p:spPr>
      </p:pic>
    </p:spTree>
    <p:extLst>
      <p:ext uri="{BB962C8B-B14F-4D97-AF65-F5344CB8AC3E}">
        <p14:creationId xmlns:p14="http://schemas.microsoft.com/office/powerpoint/2010/main" val="209273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13"/>
          <p:cNvSpPr>
            <a:spLocks noChangeArrowheads="1"/>
          </p:cNvSpPr>
          <p:nvPr/>
        </p:nvSpPr>
        <p:spPr bwMode="auto">
          <a:xfrm>
            <a:off x="1885156" y="457200"/>
            <a:ext cx="8421688" cy="1325563"/>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4000" b="1" i="0" u="none" strike="noStrike" kern="1200" cap="all" spc="150" normalizeH="0" baseline="0" noProof="0" dirty="0">
                <a:ln>
                  <a:noFill/>
                </a:ln>
                <a:solidFill>
                  <a:srgbClr val="9DBFBB"/>
                </a:solidFill>
                <a:effectLst/>
                <a:uLnTx/>
                <a:uFillTx/>
                <a:latin typeface="Tenorite"/>
                <a:ea typeface="+mn-ea"/>
                <a:cs typeface="+mn-cs"/>
              </a:rPr>
              <a:t>As reported by network dentists in survey</a:t>
            </a:r>
          </a:p>
        </p:txBody>
      </p:sp>
      <p:pic>
        <p:nvPicPr>
          <p:cNvPr id="8" name="Picture 7">
            <a:extLst>
              <a:ext uri="{FF2B5EF4-FFF2-40B4-BE49-F238E27FC236}">
                <a16:creationId xmlns:a16="http://schemas.microsoft.com/office/drawing/2014/main" id="{3EA6C83E-7AC1-3E8A-0819-2CA1A96B1C5A}"/>
              </a:ext>
            </a:extLst>
          </p:cNvPr>
          <p:cNvPicPr>
            <a:picLocks noChangeAspect="1"/>
          </p:cNvPicPr>
          <p:nvPr/>
        </p:nvPicPr>
        <p:blipFill>
          <a:blip r:embed="rId3"/>
          <a:stretch>
            <a:fillRect/>
          </a:stretch>
        </p:blipFill>
        <p:spPr>
          <a:xfrm>
            <a:off x="304800" y="4267200"/>
            <a:ext cx="11277600" cy="1651396"/>
          </a:xfrm>
          <a:prstGeom prst="rect">
            <a:avLst/>
          </a:prstGeom>
          <a:noFill/>
          <a:ln w="12700">
            <a:noFill/>
          </a:ln>
        </p:spPr>
      </p:pic>
      <p:pic>
        <p:nvPicPr>
          <p:cNvPr id="9" name="Picture 8">
            <a:extLst>
              <a:ext uri="{FF2B5EF4-FFF2-40B4-BE49-F238E27FC236}">
                <a16:creationId xmlns:a16="http://schemas.microsoft.com/office/drawing/2014/main" id="{F4C1A51A-8491-BBBA-77FA-E149DCCB63C5}"/>
              </a:ext>
            </a:extLst>
          </p:cNvPr>
          <p:cNvPicPr>
            <a:picLocks noChangeAspect="1"/>
          </p:cNvPicPr>
          <p:nvPr/>
        </p:nvPicPr>
        <p:blipFill>
          <a:blip r:embed="rId4"/>
          <a:stretch>
            <a:fillRect/>
          </a:stretch>
        </p:blipFill>
        <p:spPr>
          <a:xfrm>
            <a:off x="304800" y="2297938"/>
            <a:ext cx="11277605" cy="1651397"/>
          </a:xfrm>
          <a:prstGeom prst="rect">
            <a:avLst/>
          </a:prstGeom>
          <a:noFill/>
          <a:ln w="12700">
            <a:noFill/>
          </a:ln>
        </p:spPr>
      </p:pic>
      <p:pic>
        <p:nvPicPr>
          <p:cNvPr id="2" name="Picture 1" descr="A logo with a map and a red circle&#10;&#10;Description automatically generated">
            <a:extLst>
              <a:ext uri="{FF2B5EF4-FFF2-40B4-BE49-F238E27FC236}">
                <a16:creationId xmlns:a16="http://schemas.microsoft.com/office/drawing/2014/main" id="{9F1D4B4B-BB2E-32FE-F708-B3277E9CE4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74" y="6033062"/>
            <a:ext cx="972925" cy="729998"/>
          </a:xfrm>
          <a:prstGeom prst="rect">
            <a:avLst/>
          </a:prstGeom>
        </p:spPr>
      </p:pic>
    </p:spTree>
    <p:extLst>
      <p:ext uri="{BB962C8B-B14F-4D97-AF65-F5344CB8AC3E}">
        <p14:creationId xmlns:p14="http://schemas.microsoft.com/office/powerpoint/2010/main" val="194014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B36BFADD-299F-953B-DC96-E940F7D38D95}"/>
              </a:ext>
            </a:extLst>
          </p:cNvPr>
          <p:cNvSpPr>
            <a:spLocks noChangeArrowheads="1"/>
          </p:cNvSpPr>
          <p:nvPr/>
        </p:nvSpPr>
        <p:spPr bwMode="auto">
          <a:xfrm>
            <a:off x="1885156" y="512326"/>
            <a:ext cx="8421688" cy="1325563"/>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4000" b="1" i="0" u="none" strike="noStrike" kern="1200" cap="all" spc="150" normalizeH="0" baseline="0" noProof="0" dirty="0">
                <a:ln>
                  <a:noFill/>
                </a:ln>
                <a:solidFill>
                  <a:srgbClr val="9DBFBB"/>
                </a:solidFill>
                <a:effectLst/>
                <a:uLnTx/>
                <a:uFillTx/>
                <a:latin typeface="Tenorite"/>
                <a:ea typeface="+mn-ea"/>
                <a:cs typeface="+mn-cs"/>
              </a:rPr>
              <a:t>As reported by network dentists in survey</a:t>
            </a:r>
          </a:p>
        </p:txBody>
      </p:sp>
      <p:pic>
        <p:nvPicPr>
          <p:cNvPr id="12" name="Picture 11">
            <a:extLst>
              <a:ext uri="{FF2B5EF4-FFF2-40B4-BE49-F238E27FC236}">
                <a16:creationId xmlns:a16="http://schemas.microsoft.com/office/drawing/2014/main" id="{88C277AD-A5A7-9B74-3FAB-D837CF1BCF11}"/>
              </a:ext>
            </a:extLst>
          </p:cNvPr>
          <p:cNvPicPr>
            <a:picLocks noChangeAspect="1"/>
          </p:cNvPicPr>
          <p:nvPr/>
        </p:nvPicPr>
        <p:blipFill>
          <a:blip r:embed="rId3"/>
          <a:stretch>
            <a:fillRect/>
          </a:stretch>
        </p:blipFill>
        <p:spPr>
          <a:xfrm>
            <a:off x="457199" y="4267538"/>
            <a:ext cx="11074943" cy="1828462"/>
          </a:xfrm>
          <a:prstGeom prst="rect">
            <a:avLst/>
          </a:prstGeom>
          <a:noFill/>
          <a:ln w="12700">
            <a:noFill/>
          </a:ln>
        </p:spPr>
      </p:pic>
      <p:pic>
        <p:nvPicPr>
          <p:cNvPr id="11" name="Picture 10">
            <a:extLst>
              <a:ext uri="{FF2B5EF4-FFF2-40B4-BE49-F238E27FC236}">
                <a16:creationId xmlns:a16="http://schemas.microsoft.com/office/drawing/2014/main" id="{1488C1B7-3845-8ACB-C5AF-59AEC4381CDC}"/>
              </a:ext>
            </a:extLst>
          </p:cNvPr>
          <p:cNvPicPr>
            <a:picLocks noChangeAspect="1"/>
          </p:cNvPicPr>
          <p:nvPr/>
        </p:nvPicPr>
        <p:blipFill>
          <a:blip r:embed="rId4"/>
          <a:stretch>
            <a:fillRect/>
          </a:stretch>
        </p:blipFill>
        <p:spPr>
          <a:xfrm>
            <a:off x="457199" y="2286000"/>
            <a:ext cx="12457549" cy="1524000"/>
          </a:xfrm>
          <a:prstGeom prst="rect">
            <a:avLst/>
          </a:prstGeom>
          <a:noFill/>
          <a:ln w="12700">
            <a:noFill/>
          </a:ln>
        </p:spPr>
      </p:pic>
      <p:pic>
        <p:nvPicPr>
          <p:cNvPr id="3" name="Picture 2" descr="A logo with a map and a red circle&#10;&#10;Description automatically generated">
            <a:extLst>
              <a:ext uri="{FF2B5EF4-FFF2-40B4-BE49-F238E27FC236}">
                <a16:creationId xmlns:a16="http://schemas.microsoft.com/office/drawing/2014/main" id="{9747D6A2-64BB-FD83-72FC-FE73B4D533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6080115"/>
            <a:ext cx="914400" cy="686086"/>
          </a:xfrm>
          <a:prstGeom prst="rect">
            <a:avLst/>
          </a:prstGeom>
        </p:spPr>
      </p:pic>
    </p:spTree>
    <p:extLst>
      <p:ext uri="{BB962C8B-B14F-4D97-AF65-F5344CB8AC3E}">
        <p14:creationId xmlns:p14="http://schemas.microsoft.com/office/powerpoint/2010/main" val="263496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100000">
              <a:srgbClr val="F1EFEB"/>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F7D15-8705-F615-856D-F47B7C9DC201}"/>
              </a:ext>
            </a:extLst>
          </p:cNvPr>
          <p:cNvSpPr>
            <a:spLocks noGrp="1"/>
          </p:cNvSpPr>
          <p:nvPr>
            <p:ph type="ctrTitle"/>
          </p:nvPr>
        </p:nvSpPr>
        <p:spPr>
          <a:xfrm>
            <a:off x="1486142" y="2091609"/>
            <a:ext cx="3626231" cy="3418650"/>
          </a:xfrm>
        </p:spPr>
        <p:txBody>
          <a:bodyPr vert="horz" lIns="91440" tIns="45720" rIns="91440" bIns="45720" rtlCol="0" anchor="b">
            <a:noAutofit/>
          </a:bodyPr>
          <a:lstStyle/>
          <a:p>
            <a:pPr algn="ctr"/>
            <a:r>
              <a:rPr lang="en-US" sz="2000" b="0" cap="none" dirty="0">
                <a:solidFill>
                  <a:srgbClr val="4C7A7C"/>
                </a:solidFill>
                <a:latin typeface="Tenorite" panose="00000500000000000000" pitchFamily="2" charset="0"/>
              </a:rPr>
              <a:t>“My participation with the PBRN over the years has been one of the highlights of my career.  The opportunity to take part in well designed clinical studies has improved the quality of care I was able to provide and elevated my office in many ways.  From enhancing the way both patients and team members felt about the office to improving our procedures on a daily basis, being a valued member of the PBRN has been a privilege.”</a:t>
            </a:r>
            <a:endParaRPr lang="en-US" sz="2000" cap="none" dirty="0">
              <a:solidFill>
                <a:srgbClr val="4C7A7C"/>
              </a:solidFill>
              <a:latin typeface="Tenorite" panose="00000500000000000000" pitchFamily="2" charset="0"/>
            </a:endParaRPr>
          </a:p>
        </p:txBody>
      </p:sp>
      <p:sp>
        <p:nvSpPr>
          <p:cNvPr id="4" name="TextBox 3">
            <a:extLst>
              <a:ext uri="{FF2B5EF4-FFF2-40B4-BE49-F238E27FC236}">
                <a16:creationId xmlns:a16="http://schemas.microsoft.com/office/drawing/2014/main" id="{DEB808C0-1549-E629-0E55-D11C2C48D30B}"/>
              </a:ext>
            </a:extLst>
          </p:cNvPr>
          <p:cNvSpPr txBox="1"/>
          <p:nvPr/>
        </p:nvSpPr>
        <p:spPr>
          <a:xfrm>
            <a:off x="4724400" y="5510259"/>
            <a:ext cx="3247655" cy="1118256"/>
          </a:xfrm>
          <a:prstGeom prst="rect">
            <a:avLst/>
          </a:prstGeom>
          <a:noFill/>
          <a:ln>
            <a:noFill/>
          </a:ln>
        </p:spPr>
        <p:txBody>
          <a:bodyPr wrap="square">
            <a:noAutofit/>
          </a:bodyPr>
          <a:lstStyle/>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Laurence H. Stone, DDS., MAGD</a:t>
            </a:r>
            <a:br>
              <a:rPr kumimoji="0" lang="en-US" sz="1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br>
            <a:r>
              <a:rPr kumimoji="0" lang="en-US" sz="1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Doylestown Dental Solutions PC</a:t>
            </a:r>
            <a:br>
              <a:rPr kumimoji="0" lang="en-US" sz="1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br>
            <a:r>
              <a:rPr kumimoji="0" lang="en-US" sz="1600" b="0" i="0" u="none" strike="noStrike" kern="1200" cap="none" spc="0" normalizeH="0" baseline="0" noProof="0" dirty="0">
                <a:ln>
                  <a:noFill/>
                </a:ln>
                <a:solidFill>
                  <a:srgbClr val="4C7A7C"/>
                </a:solidFill>
                <a:effectLst/>
                <a:uLnTx/>
                <a:uFillTx/>
                <a:latin typeface="Tenorite" panose="00000500000000000000" pitchFamily="2" charset="0"/>
                <a:ea typeface="+mn-ea"/>
                <a:cs typeface="+mn-cs"/>
              </a:rPr>
              <a:t>Doylestown, PA</a:t>
            </a:r>
          </a:p>
        </p:txBody>
      </p:sp>
      <p:sp>
        <p:nvSpPr>
          <p:cNvPr id="3" name="Oval 2">
            <a:extLst>
              <a:ext uri="{FF2B5EF4-FFF2-40B4-BE49-F238E27FC236}">
                <a16:creationId xmlns:a16="http://schemas.microsoft.com/office/drawing/2014/main" id="{BFDE59A9-34B1-D573-97CF-56156ED6162F}"/>
              </a:ext>
            </a:extLst>
          </p:cNvPr>
          <p:cNvSpPr>
            <a:spLocks noChangeAspect="1"/>
          </p:cNvSpPr>
          <p:nvPr/>
        </p:nvSpPr>
        <p:spPr>
          <a:xfrm>
            <a:off x="5791200" y="229485"/>
            <a:ext cx="3019772" cy="3019772"/>
          </a:xfrm>
          <a:prstGeom prst="ellipse">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sp>
        <p:nvSpPr>
          <p:cNvPr id="5" name="Oval 4">
            <a:extLst>
              <a:ext uri="{FF2B5EF4-FFF2-40B4-BE49-F238E27FC236}">
                <a16:creationId xmlns:a16="http://schemas.microsoft.com/office/drawing/2014/main" id="{2DD2EBAB-22B6-7CAC-D11E-C185003557E9}"/>
              </a:ext>
            </a:extLst>
          </p:cNvPr>
          <p:cNvSpPr>
            <a:spLocks noChangeAspect="1"/>
          </p:cNvSpPr>
          <p:nvPr/>
        </p:nvSpPr>
        <p:spPr>
          <a:xfrm>
            <a:off x="7863840" y="2713994"/>
            <a:ext cx="3733800" cy="3733800"/>
          </a:xfrm>
          <a:prstGeom prst="ellipse">
            <a:avLst/>
          </a:prstGeom>
          <a:blipFill>
            <a:blip r:embed="rId3"/>
            <a:stretch>
              <a:fillRect l="-2653" t="-2653" r="-2653" b="-2653"/>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pic>
        <p:nvPicPr>
          <p:cNvPr id="6" name="Picture 5" descr="A logo with a map and a red circle&#10;&#10;Description automatically generated">
            <a:extLst>
              <a:ext uri="{FF2B5EF4-FFF2-40B4-BE49-F238E27FC236}">
                <a16:creationId xmlns:a16="http://schemas.microsoft.com/office/drawing/2014/main" id="{CFFDF408-E0F3-521C-A6A2-C87B569F2C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81" y="5651848"/>
            <a:ext cx="1295399" cy="971954"/>
          </a:xfrm>
          <a:prstGeom prst="rect">
            <a:avLst/>
          </a:prstGeom>
        </p:spPr>
      </p:pic>
    </p:spTree>
    <p:extLst>
      <p:ext uri="{BB962C8B-B14F-4D97-AF65-F5344CB8AC3E}">
        <p14:creationId xmlns:p14="http://schemas.microsoft.com/office/powerpoint/2010/main" val="341778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noline">
  <a:themeElements>
    <a:clrScheme name="Custom 8">
      <a:dk1>
        <a:srgbClr val="9DBFBB"/>
      </a:dk1>
      <a:lt1>
        <a:sysClr val="window" lastClr="FFFFFF"/>
      </a:lt1>
      <a:dk2>
        <a:srgbClr val="44546A"/>
      </a:dk2>
      <a:lt2>
        <a:srgbClr val="E7E6E6"/>
      </a:lt2>
      <a:accent1>
        <a:srgbClr val="E9E6DF"/>
      </a:accent1>
      <a:accent2>
        <a:srgbClr val="002060"/>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dark sales pitch_tm22318419_Win32_LW__SL_v3" id="{25F84EBA-C1D2-4AFA-BE29-F69FFF8F2DC6}" vid="{6C5BA4FE-EBF3-4DA8-82DB-24F1AF7B6C41}"/>
    </a:ext>
  </a:extLst>
</a:theme>
</file>

<file path=ppt/theme/theme2.xml><?xml version="1.0" encoding="utf-8"?>
<a:theme xmlns:a="http://schemas.openxmlformats.org/drawingml/2006/main" name="3_Monoline">
  <a:themeElements>
    <a:clrScheme name="Custom 9">
      <a:dk1>
        <a:srgbClr val="9DBFBB"/>
      </a:dk1>
      <a:lt1>
        <a:sysClr val="window" lastClr="FFFFFF"/>
      </a:lt1>
      <a:dk2>
        <a:srgbClr val="44546A"/>
      </a:dk2>
      <a:lt2>
        <a:srgbClr val="E7E6E6"/>
      </a:lt2>
      <a:accent1>
        <a:srgbClr val="E9E6DF"/>
      </a:accent1>
      <a:accent2>
        <a:srgbClr val="002060"/>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dark sales pitch_tm22318419_Win32_LW__SL_v3" id="{25F84EBA-C1D2-4AFA-BE29-F69FFF8F2DC6}" vid="{6C5BA4FE-EBF3-4DA8-82DB-24F1AF7B6C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0986E8AA946542AEE3AA5729A4AFF7" ma:contentTypeVersion="16" ma:contentTypeDescription="Create a new document." ma:contentTypeScope="" ma:versionID="9bda264cc647b64b7c3209c2b24589e1">
  <xsd:schema xmlns:xsd="http://www.w3.org/2001/XMLSchema" xmlns:xs="http://www.w3.org/2001/XMLSchema" xmlns:p="http://schemas.microsoft.com/office/2006/metadata/properties" xmlns:ns2="5138f977-bcbc-4a80-a409-53b2114c09fb" xmlns:ns3="346b0dea-ad14-48a0-86af-92055dbc95cc" targetNamespace="http://schemas.microsoft.com/office/2006/metadata/properties" ma:root="true" ma:fieldsID="c7d1874a98b61eb6cd3b6decc0542256" ns2:_="" ns3:_="">
    <xsd:import namespace="5138f977-bcbc-4a80-a409-53b2114c09fb"/>
    <xsd:import namespace="346b0dea-ad14-48a0-86af-92055dbc95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8f977-bcbc-4a80-a409-53b2114c09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cb661bd-580e-4f87-9e86-f3e9db1d3ba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6b0dea-ad14-48a0-86af-92055dbc95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57c86c-47ca-44d3-8f3a-c831fb4e32b4}" ma:internalName="TaxCatchAll" ma:showField="CatchAllData" ma:web="346b0dea-ad14-48a0-86af-92055dbc95c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38f977-bcbc-4a80-a409-53b2114c09fb">
      <Terms xmlns="http://schemas.microsoft.com/office/infopath/2007/PartnerControls"/>
    </lcf76f155ced4ddcb4097134ff3c332f>
    <TaxCatchAll xmlns="346b0dea-ad14-48a0-86af-92055dbc95cc" xsi:nil="true"/>
  </documentManagement>
</p:properties>
</file>

<file path=customXml/itemProps1.xml><?xml version="1.0" encoding="utf-8"?>
<ds:datastoreItem xmlns:ds="http://schemas.openxmlformats.org/officeDocument/2006/customXml" ds:itemID="{B4441BE1-0936-4C30-84A7-86D1F442A6A4}"/>
</file>

<file path=customXml/itemProps2.xml><?xml version="1.0" encoding="utf-8"?>
<ds:datastoreItem xmlns:ds="http://schemas.openxmlformats.org/officeDocument/2006/customXml" ds:itemID="{125B40F0-42F7-48DD-9D86-CFC841D6F096}"/>
</file>

<file path=customXml/itemProps3.xml><?xml version="1.0" encoding="utf-8"?>
<ds:datastoreItem xmlns:ds="http://schemas.openxmlformats.org/officeDocument/2006/customXml" ds:itemID="{0CDCAB43-B9E8-4EB8-B640-72FF2EDD6F25}"/>
</file>

<file path=docProps/app.xml><?xml version="1.0" encoding="utf-8"?>
<Properties xmlns="http://schemas.openxmlformats.org/officeDocument/2006/extended-properties" xmlns:vt="http://schemas.openxmlformats.org/officeDocument/2006/docPropsVTypes">
  <TotalTime>2</TotalTime>
  <Words>477</Words>
  <Application>Microsoft Office PowerPoint</Application>
  <PresentationFormat>Widescreen</PresentationFormat>
  <Paragraphs>61</Paragraphs>
  <Slides>12</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Adobe Handwriting Ernie</vt:lpstr>
      <vt:lpstr>Arial</vt:lpstr>
      <vt:lpstr>Calibri</vt:lpstr>
      <vt:lpstr>Ebrima</vt:lpstr>
      <vt:lpstr>Proxima Nova Extrabold</vt:lpstr>
      <vt:lpstr>Tenorite</vt:lpstr>
      <vt:lpstr>Times New Roman</vt:lpstr>
      <vt:lpstr>Wingdings</vt:lpstr>
      <vt:lpstr>Monoline</vt:lpstr>
      <vt:lpstr>3_Monoline</vt:lpstr>
      <vt:lpstr>Introduction to the National Dental Practice-Based Research Network</vt:lpstr>
      <vt:lpstr>Moving things forward with PBRNs </vt:lpstr>
      <vt:lpstr>The National Dental PBRN Regions</vt:lpstr>
      <vt:lpstr>PowerPoint Presentation</vt:lpstr>
      <vt:lpstr>PowerPoint Presentation</vt:lpstr>
      <vt:lpstr>Benefits as reported by network dentists</vt:lpstr>
      <vt:lpstr>PowerPoint Presentation</vt:lpstr>
      <vt:lpstr>PowerPoint Presentation</vt:lpstr>
      <vt:lpstr>“My participation with the PBRN over the years has been one of the highlights of my career.  The opportunity to take part in well designed clinical studies has improved the quality of care I was able to provide and elevated my office in many ways.  From enhancing the way both patients and team members felt about the office to improving our procedures on a daily basis, being a valued member of the PBRN has been a privilege.”</vt:lpstr>
      <vt:lpstr>We are with you every step  of the way!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National Dental Practice-Based Research Network</dc:title>
  <dc:creator>Ball, Brittni M</dc:creator>
  <cp:lastModifiedBy>Ball, Brittni M</cp:lastModifiedBy>
  <cp:revision>1</cp:revision>
  <dcterms:created xsi:type="dcterms:W3CDTF">2023-09-21T17:00:32Z</dcterms:created>
  <dcterms:modified xsi:type="dcterms:W3CDTF">2023-09-21T17:03:12Z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0x010100710986E8AA946542AEE3AA5729A4AFF7</vt:lpwstr>
  </property>
</Properties>
</file>